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BA45FAF8-A810-4C94-98AC-3C4350C5B854}">
  <a:tblStyle styleId="{BA45FAF8-A810-4C94-98AC-3C4350C5B854}" styleName="Table_0">
    <a:wholeTbl>
      <a:tcTxStyle b="off" i="off">
        <a:font>
          <a:latin typeface="Consolas"/>
          <a:ea typeface="Consolas"/>
          <a:cs typeface="Consolas"/>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CEDEF"/>
          </a:solidFill>
        </a:fill>
      </a:tcStyle>
    </a:wholeTbl>
    <a:band1H>
      <a:tcStyle>
        <a:fill>
          <a:solidFill>
            <a:srgbClr val="D8DADE"/>
          </a:solidFill>
        </a:fill>
      </a:tcStyle>
    </a:band1H>
    <a:band1V>
      <a:tcStyle>
        <a:fill>
          <a:solidFill>
            <a:srgbClr val="D8DADE"/>
          </a:solidFill>
        </a:fill>
      </a:tcStyle>
    </a:band1V>
    <a:lastCol>
      <a:tcTxStyle b="on" i="off">
        <a:font>
          <a:latin typeface="Consolas"/>
          <a:ea typeface="Consolas"/>
          <a:cs typeface="Consolas"/>
        </a:font>
        <a:schemeClr val="lt1"/>
      </a:tcTxStyle>
      <a:tcStyle>
        <a:fill>
          <a:solidFill>
            <a:schemeClr val="accent1"/>
          </a:solidFill>
        </a:fill>
      </a:tcStyle>
    </a:lastCol>
    <a:firstCol>
      <a:tcTxStyle b="on" i="off">
        <a:font>
          <a:latin typeface="Consolas"/>
          <a:ea typeface="Consolas"/>
          <a:cs typeface="Consolas"/>
        </a:font>
        <a:schemeClr val="lt1"/>
      </a:tcTxStyle>
      <a:tcStyle>
        <a:fill>
          <a:solidFill>
            <a:schemeClr val="accent1"/>
          </a:solidFill>
        </a:fill>
      </a:tcStyle>
    </a:firstCol>
    <a:lastRow>
      <a:tcTxStyle b="on" i="off">
        <a:font>
          <a:latin typeface="Consolas"/>
          <a:ea typeface="Consolas"/>
          <a:cs typeface="Consolas"/>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onsolas"/>
          <a:ea typeface="Consolas"/>
          <a:cs typeface="Consolas"/>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 styleId="{D83B3763-3C81-4ECE-AC78-7F56F1537491}"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3" name="Shape 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4" name="Shape 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7" name="Shape 1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3" name="Shape 1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8" name="Shape 1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5" name="Shape 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3" name="Shape 1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9" name="Shape 1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8" name="Shape 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0" name="Shape 1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0" name="Shape 23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Add naming convertion exercise after this.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31" name="Shape 23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37" name="Shape 2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47" name="Shape 2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53" name="Shape 2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61" name="Shape 2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7" name="Shape 26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Add exercises to this</a:t>
            </a:r>
          </a:p>
        </p:txBody>
      </p:sp>
      <p:sp>
        <p:nvSpPr>
          <p:cNvPr id="268" name="Shape 26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9" name="Shape 2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Add exercise after this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90" name="Shape 2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5" name="Shape 30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Add exercise after this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06" name="Shape 30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3" name="Shape 31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Add exercise after this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14" name="Shape 31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8" name="Shape 1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1" name="Shape 32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Add exercise after this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22" name="Shape 32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9" name="Shape 32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Add exercise after this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30" name="Shape 33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37" name="Shape 3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43" name="Shape 3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49" name="Shape 3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6" name="Shape 3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Add after this a slide about always refering to the documentation.</a:t>
            </a:r>
          </a:p>
        </p:txBody>
      </p:sp>
      <p:sp>
        <p:nvSpPr>
          <p:cNvPr id="357" name="Shape 3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65" name="Shape 3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72" name="Shape 3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9" name="Shape 3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Add in can anyone tell me what happens when you refer to an index outside the boundaries? Don’t wait for me to tell find out for yourself.</a:t>
            </a:r>
          </a:p>
        </p:txBody>
      </p:sp>
      <p:sp>
        <p:nvSpPr>
          <p:cNvPr id="380" name="Shape 38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87" name="Shape 3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4" name="Shape 1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3" name="Shape 3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Add in can anyone tell me what happens when you refer to an index outside the boundaries? Don’t wait for me to tell find out for yourself.</a:t>
            </a:r>
          </a:p>
        </p:txBody>
      </p:sp>
      <p:sp>
        <p:nvSpPr>
          <p:cNvPr id="394" name="Shape 3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1" name="Shape 40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Can anyone tell me what is the flaw in this program.</a:t>
            </a:r>
          </a:p>
        </p:txBody>
      </p:sp>
      <p:sp>
        <p:nvSpPr>
          <p:cNvPr id="402" name="Shape 40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10" name="Shape 4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7" name="Shape 41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Can anyone tell me what is the flaw in this program.</a:t>
            </a:r>
          </a:p>
        </p:txBody>
      </p:sp>
      <p:sp>
        <p:nvSpPr>
          <p:cNvPr id="418" name="Shape 41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5" name="Shape 42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Can anyone tell me what is the flaw in this program.</a:t>
            </a:r>
          </a:p>
        </p:txBody>
      </p:sp>
      <p:sp>
        <p:nvSpPr>
          <p:cNvPr id="426" name="Shape 42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35" name="Shape 4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 name="Shape 439"/>
        <p:cNvGrpSpPr/>
        <p:nvPr/>
      </p:nvGrpSpPr>
      <p:grpSpPr>
        <a:xfrm>
          <a:off x="0" y="0"/>
          <a:ext cx="0" cy="0"/>
          <a:chOff x="0" y="0"/>
          <a:chExt cx="0" cy="0"/>
        </a:xfrm>
      </p:grpSpPr>
      <p:sp>
        <p:nvSpPr>
          <p:cNvPr id="440" name="Shape 4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41" name="Shape 4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46" name="Shape 4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52" name="Shape 4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58" name="Shape 4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0" name="Shape 1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63" name="Shape 4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8" name="Shape 468"/>
        <p:cNvGrpSpPr/>
        <p:nvPr/>
      </p:nvGrpSpPr>
      <p:grpSpPr>
        <a:xfrm>
          <a:off x="0" y="0"/>
          <a:ext cx="0" cy="0"/>
          <a:chOff x="0" y="0"/>
          <a:chExt cx="0" cy="0"/>
        </a:xfrm>
      </p:grpSpPr>
      <p:sp>
        <p:nvSpPr>
          <p:cNvPr id="469" name="Shape 4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70" name="Shape 4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4" name="Shape 474"/>
        <p:cNvGrpSpPr/>
        <p:nvPr/>
      </p:nvGrpSpPr>
      <p:grpSpPr>
        <a:xfrm>
          <a:off x="0" y="0"/>
          <a:ext cx="0" cy="0"/>
          <a:chOff x="0" y="0"/>
          <a:chExt cx="0" cy="0"/>
        </a:xfrm>
      </p:grpSpPr>
      <p:sp>
        <p:nvSpPr>
          <p:cNvPr id="475" name="Shape 4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76" name="Shape 4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0" name="Shape 480"/>
        <p:cNvGrpSpPr/>
        <p:nvPr/>
      </p:nvGrpSpPr>
      <p:grpSpPr>
        <a:xfrm>
          <a:off x="0" y="0"/>
          <a:ext cx="0" cy="0"/>
          <a:chOff x="0" y="0"/>
          <a:chExt cx="0" cy="0"/>
        </a:xfrm>
      </p:grpSpPr>
      <p:sp>
        <p:nvSpPr>
          <p:cNvPr id="481" name="Shape 4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82" name="Shape 4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90" name="Shape 4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 name="Shape 496"/>
        <p:cNvGrpSpPr/>
        <p:nvPr/>
      </p:nvGrpSpPr>
      <p:grpSpPr>
        <a:xfrm>
          <a:off x="0" y="0"/>
          <a:ext cx="0" cy="0"/>
          <a:chOff x="0" y="0"/>
          <a:chExt cx="0" cy="0"/>
        </a:xfrm>
      </p:grpSpPr>
      <p:sp>
        <p:nvSpPr>
          <p:cNvPr id="497" name="Shape 4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98" name="Shape 4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06" name="Shape 5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2" name="Shape 512"/>
        <p:cNvGrpSpPr/>
        <p:nvPr/>
      </p:nvGrpSpPr>
      <p:grpSpPr>
        <a:xfrm>
          <a:off x="0" y="0"/>
          <a:ext cx="0" cy="0"/>
          <a:chOff x="0" y="0"/>
          <a:chExt cx="0" cy="0"/>
        </a:xfrm>
      </p:grpSpPr>
      <p:sp>
        <p:nvSpPr>
          <p:cNvPr id="513" name="Shape 5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14" name="Shape 5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23" name="Shape 5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 name="Shape 528"/>
        <p:cNvGrpSpPr/>
        <p:nvPr/>
      </p:nvGrpSpPr>
      <p:grpSpPr>
        <a:xfrm>
          <a:off x="0" y="0"/>
          <a:ext cx="0" cy="0"/>
          <a:chOff x="0" y="0"/>
          <a:chExt cx="0" cy="0"/>
        </a:xfrm>
      </p:grpSpPr>
      <p:sp>
        <p:nvSpPr>
          <p:cNvPr id="529" name="Shape 5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30" name="Shape 5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7" name="Shape 1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6" name="Shape 536"/>
        <p:cNvGrpSpPr/>
        <p:nvPr/>
      </p:nvGrpSpPr>
      <p:grpSpPr>
        <a:xfrm>
          <a:off x="0" y="0"/>
          <a:ext cx="0" cy="0"/>
          <a:chOff x="0" y="0"/>
          <a:chExt cx="0" cy="0"/>
        </a:xfrm>
      </p:grpSpPr>
      <p:sp>
        <p:nvSpPr>
          <p:cNvPr id="537" name="Shape 5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38" name="Shape 5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45" name="Shape 5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 name="Shape 549"/>
        <p:cNvGrpSpPr/>
        <p:nvPr/>
      </p:nvGrpSpPr>
      <p:grpSpPr>
        <a:xfrm>
          <a:off x="0" y="0"/>
          <a:ext cx="0" cy="0"/>
          <a:chOff x="0" y="0"/>
          <a:chExt cx="0" cy="0"/>
        </a:xfrm>
      </p:grpSpPr>
      <p:sp>
        <p:nvSpPr>
          <p:cNvPr id="550" name="Shape 5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51" name="Shape 5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5" name="Shape 555"/>
        <p:cNvGrpSpPr/>
        <p:nvPr/>
      </p:nvGrpSpPr>
      <p:grpSpPr>
        <a:xfrm>
          <a:off x="0" y="0"/>
          <a:ext cx="0" cy="0"/>
          <a:chOff x="0" y="0"/>
          <a:chExt cx="0" cy="0"/>
        </a:xfrm>
      </p:grpSpPr>
      <p:sp>
        <p:nvSpPr>
          <p:cNvPr id="556" name="Shape 5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57" name="Shape 5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1" name="Shape 561"/>
        <p:cNvGrpSpPr/>
        <p:nvPr/>
      </p:nvGrpSpPr>
      <p:grpSpPr>
        <a:xfrm>
          <a:off x="0" y="0"/>
          <a:ext cx="0" cy="0"/>
          <a:chOff x="0" y="0"/>
          <a:chExt cx="0" cy="0"/>
        </a:xfrm>
      </p:grpSpPr>
      <p:sp>
        <p:nvSpPr>
          <p:cNvPr id="562" name="Shape 5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63" name="Shape 5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3" name="Shape 573"/>
        <p:cNvGrpSpPr/>
        <p:nvPr/>
      </p:nvGrpSpPr>
      <p:grpSpPr>
        <a:xfrm>
          <a:off x="0" y="0"/>
          <a:ext cx="0" cy="0"/>
          <a:chOff x="0" y="0"/>
          <a:chExt cx="0" cy="0"/>
        </a:xfrm>
      </p:grpSpPr>
      <p:sp>
        <p:nvSpPr>
          <p:cNvPr id="574" name="Shape 5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75" name="Shape 5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4" name="Shape 1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1" name="Shape 1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7" name="Shape 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8" name="Shape 18"/>
        <p:cNvGrpSpPr/>
        <p:nvPr/>
      </p:nvGrpSpPr>
      <p:grpSpPr>
        <a:xfrm>
          <a:off x="0" y="0"/>
          <a:ext cx="0" cy="0"/>
          <a:chOff x="0" y="0"/>
          <a:chExt cx="0" cy="0"/>
        </a:xfrm>
      </p:grpSpPr>
      <p:sp>
        <p:nvSpPr>
          <p:cNvPr id="19" name="Shape 19"/>
          <p:cNvSpPr txBox="1"/>
          <p:nvPr>
            <p:ph type="ctrTitle"/>
          </p:nvPr>
        </p:nvSpPr>
        <p:spPr>
          <a:xfrm>
            <a:off x="914400" y="2516624"/>
            <a:ext cx="7315200" cy="2595025"/>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onsolas"/>
              <a:buNone/>
              <a:defRPr b="0" i="0" sz="4800" u="none" cap="none" strike="noStrike">
                <a:solidFill>
                  <a:schemeClr val="lt2"/>
                </a:solidFill>
                <a:latin typeface="Consolas"/>
                <a:ea typeface="Consolas"/>
                <a:cs typeface="Consolas"/>
                <a:sym typeface="Consolas"/>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20" name="Shape 20"/>
          <p:cNvSpPr txBox="1"/>
          <p:nvPr>
            <p:ph idx="1" type="subTitle"/>
          </p:nvPr>
        </p:nvSpPr>
        <p:spPr>
          <a:xfrm>
            <a:off x="914400" y="5166530"/>
            <a:ext cx="7315200" cy="1144631"/>
          </a:xfrm>
          <a:prstGeom prst="rect">
            <a:avLst/>
          </a:prstGeom>
          <a:noFill/>
          <a:ln>
            <a:noFill/>
          </a:ln>
        </p:spPr>
        <p:txBody>
          <a:bodyPr anchorCtr="0" anchor="t" bIns="91425" lIns="91425" rIns="91425" tIns="91425"/>
          <a:lstStyle>
            <a:lvl1pPr indent="0" lvl="0" marL="0" marR="0" rtl="0" algn="l">
              <a:spcBef>
                <a:spcPts val="440"/>
              </a:spcBef>
              <a:buClr>
                <a:schemeClr val="lt2"/>
              </a:buClr>
              <a:buFont typeface="Noto Sans Symbols"/>
              <a:buNone/>
              <a:defRPr b="0" i="0" sz="2200" u="none" cap="none" strike="noStrike">
                <a:solidFill>
                  <a:schemeClr val="lt1"/>
                </a:solidFill>
                <a:latin typeface="Consolas"/>
                <a:ea typeface="Consolas"/>
                <a:cs typeface="Consolas"/>
                <a:sym typeface="Consolas"/>
              </a:defRPr>
            </a:lvl1pPr>
            <a:lvl2pPr indent="0" lvl="1" marL="457200" marR="0" rtl="0" algn="ctr">
              <a:spcBef>
                <a:spcPts val="360"/>
              </a:spcBef>
              <a:buClr>
                <a:schemeClr val="lt2"/>
              </a:buClr>
              <a:buFont typeface="Noto Sans Symbols"/>
              <a:buNone/>
              <a:defRPr b="0" i="0" sz="1800" u="none" cap="none" strike="noStrike">
                <a:solidFill>
                  <a:schemeClr val="lt1"/>
                </a:solidFill>
                <a:latin typeface="Consolas"/>
                <a:ea typeface="Consolas"/>
                <a:cs typeface="Consolas"/>
                <a:sym typeface="Consolas"/>
              </a:defRPr>
            </a:lvl2pPr>
            <a:lvl3pPr indent="0" lvl="2" marL="914400" marR="0" rtl="0" algn="ctr">
              <a:spcBef>
                <a:spcPts val="320"/>
              </a:spcBef>
              <a:buClr>
                <a:schemeClr val="lt2"/>
              </a:buClr>
              <a:buFont typeface="Noto Sans Symbols"/>
              <a:buNone/>
              <a:defRPr b="0" i="0" sz="1600" u="none" cap="none" strike="noStrike">
                <a:solidFill>
                  <a:schemeClr val="lt1"/>
                </a:solidFill>
                <a:latin typeface="Consolas"/>
                <a:ea typeface="Consolas"/>
                <a:cs typeface="Consolas"/>
                <a:sym typeface="Consolas"/>
              </a:defRPr>
            </a:lvl3pPr>
            <a:lvl4pPr indent="0" lvl="3" marL="1371600" marR="0" rtl="0" algn="ctr">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4pPr>
            <a:lvl5pPr indent="0" lvl="4" marL="1828800" marR="0" rtl="0" algn="ctr">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5pPr>
            <a:lvl6pPr indent="0" lvl="5" marL="2286000" marR="0" rtl="0" algn="ctr">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6pPr>
            <a:lvl7pPr indent="0" lvl="6" marL="2743200" marR="0" rtl="0" algn="ctr">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7pPr>
            <a:lvl8pPr indent="0" lvl="7" marL="3200400" marR="0" rtl="0" algn="ctr">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8pPr>
            <a:lvl9pPr indent="0" lvl="8" marL="3657600" marR="0" rtl="0" algn="ctr">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9pPr>
          </a:lstStyle>
          <a:p/>
        </p:txBody>
      </p:sp>
      <p:sp>
        <p:nvSpPr>
          <p:cNvPr id="21" name="Shape 21"/>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22" name="Shape 22"/>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onsolas"/>
                <a:ea typeface="Consolas"/>
                <a:cs typeface="Consolas"/>
                <a:sym typeface="Consolas"/>
              </a:rPr>
              <a:t>‹#›</a:t>
            </a:fld>
          </a:p>
        </p:txBody>
      </p:sp>
      <p:sp>
        <p:nvSpPr>
          <p:cNvPr id="23" name="Shape 23"/>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24" name="Shape 24"/>
          <p:cNvSpPr txBox="1"/>
          <p:nvPr/>
        </p:nvSpPr>
        <p:spPr>
          <a:xfrm>
            <a:off x="0" y="6477000"/>
            <a:ext cx="17526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Consolas"/>
                <a:ea typeface="Consolas"/>
                <a:cs typeface="Consolas"/>
                <a:sym typeface="Consolas"/>
              </a:rPr>
              <a:t>24</a:t>
            </a:r>
            <a:r>
              <a:rPr lang="en-US" sz="1800">
                <a:solidFill>
                  <a:schemeClr val="lt1"/>
                </a:solidFill>
                <a:latin typeface="Consolas"/>
                <a:ea typeface="Consolas"/>
                <a:cs typeface="Consolas"/>
                <a:sym typeface="Consolas"/>
              </a:rPr>
              <a:t> June 2017</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9" name="Shape 79"/>
        <p:cNvGrpSpPr/>
        <p:nvPr/>
      </p:nvGrpSpPr>
      <p:grpSpPr>
        <a:xfrm>
          <a:off x="0" y="0"/>
          <a:ext cx="0" cy="0"/>
          <a:chOff x="0" y="0"/>
          <a:chExt cx="0" cy="0"/>
        </a:xfrm>
      </p:grpSpPr>
      <p:sp>
        <p:nvSpPr>
          <p:cNvPr id="80" name="Shape 80"/>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onsolas"/>
              <a:buNone/>
              <a:defRPr b="0" i="0" sz="4000" u="none" cap="none" strike="noStrike">
                <a:solidFill>
                  <a:schemeClr val="lt2"/>
                </a:solidFill>
                <a:latin typeface="Consolas"/>
                <a:ea typeface="Consolas"/>
                <a:cs typeface="Consolas"/>
                <a:sym typeface="Consolas"/>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81" name="Shape 81"/>
          <p:cNvSpPr txBox="1"/>
          <p:nvPr>
            <p:ph idx="1" type="body"/>
          </p:nvPr>
        </p:nvSpPr>
        <p:spPr>
          <a:xfrm rot="5400000">
            <a:off x="2802236" y="881996"/>
            <a:ext cx="3539527" cy="7315200"/>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Consolas"/>
                <a:ea typeface="Consolas"/>
                <a:cs typeface="Consolas"/>
                <a:sym typeface="Consolas"/>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Consolas"/>
                <a:ea typeface="Consolas"/>
                <a:cs typeface="Consolas"/>
                <a:sym typeface="Consolas"/>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9pPr>
          </a:lstStyle>
          <a:p/>
        </p:txBody>
      </p:sp>
      <p:sp>
        <p:nvSpPr>
          <p:cNvPr id="82" name="Shape 82"/>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83" name="Shape 83"/>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84" name="Shape 84"/>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onsolas"/>
                <a:ea typeface="Consolas"/>
                <a:cs typeface="Consolas"/>
                <a:sym typeface="Consolas"/>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85" name="Shape 85"/>
        <p:cNvGrpSpPr/>
        <p:nvPr/>
      </p:nvGrpSpPr>
      <p:grpSpPr>
        <a:xfrm>
          <a:off x="0" y="0"/>
          <a:ext cx="0" cy="0"/>
          <a:chOff x="0" y="0"/>
          <a:chExt cx="0" cy="0"/>
        </a:xfrm>
      </p:grpSpPr>
      <p:sp>
        <p:nvSpPr>
          <p:cNvPr id="86" name="Shape 86"/>
          <p:cNvSpPr txBox="1"/>
          <p:nvPr>
            <p:ph type="title"/>
          </p:nvPr>
        </p:nvSpPr>
        <p:spPr>
          <a:xfrm rot="5400000">
            <a:off x="4752422" y="3322686"/>
            <a:ext cx="4484453" cy="1492499"/>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onsolas"/>
              <a:buNone/>
              <a:defRPr b="0" i="0" sz="4000" u="none" cap="none" strike="noStrike">
                <a:solidFill>
                  <a:schemeClr val="lt2"/>
                </a:solidFill>
                <a:latin typeface="Consolas"/>
                <a:ea typeface="Consolas"/>
                <a:cs typeface="Consolas"/>
                <a:sym typeface="Consolas"/>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87" name="Shape 87"/>
          <p:cNvSpPr txBox="1"/>
          <p:nvPr>
            <p:ph idx="1" type="body"/>
          </p:nvPr>
        </p:nvSpPr>
        <p:spPr>
          <a:xfrm rot="5400000">
            <a:off x="1233035" y="1448197"/>
            <a:ext cx="4484453" cy="5241475"/>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Consolas"/>
                <a:ea typeface="Consolas"/>
                <a:cs typeface="Consolas"/>
                <a:sym typeface="Consolas"/>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Consolas"/>
                <a:ea typeface="Consolas"/>
                <a:cs typeface="Consolas"/>
                <a:sym typeface="Consolas"/>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9pPr>
          </a:lstStyle>
          <a:p/>
        </p:txBody>
      </p:sp>
      <p:sp>
        <p:nvSpPr>
          <p:cNvPr id="88" name="Shape 88"/>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89" name="Shape 89"/>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90" name="Shape 90"/>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onsolas"/>
                <a:ea typeface="Consolas"/>
                <a:cs typeface="Consolas"/>
                <a:sym typeface="Consolas"/>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5" name="Shape 25"/>
        <p:cNvGrpSpPr/>
        <p:nvPr/>
      </p:nvGrpSpPr>
      <p:grpSpPr>
        <a:xfrm>
          <a:off x="0" y="0"/>
          <a:ext cx="0" cy="0"/>
          <a:chOff x="0" y="0"/>
          <a:chExt cx="0" cy="0"/>
        </a:xfrm>
      </p:grpSpPr>
      <p:sp>
        <p:nvSpPr>
          <p:cNvPr id="26" name="Shape 26"/>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onsolas"/>
              <a:buNone/>
              <a:defRPr b="0" i="0" sz="4000" u="none" cap="none" strike="noStrike">
                <a:solidFill>
                  <a:schemeClr val="lt2"/>
                </a:solidFill>
                <a:latin typeface="Consolas"/>
                <a:ea typeface="Consolas"/>
                <a:cs typeface="Consolas"/>
                <a:sym typeface="Consolas"/>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27" name="Shape 27"/>
          <p:cNvSpPr txBox="1"/>
          <p:nvPr>
            <p:ph idx="1" type="body"/>
          </p:nvPr>
        </p:nvSpPr>
        <p:spPr>
          <a:xfrm>
            <a:off x="914400" y="2769833"/>
            <a:ext cx="7315200" cy="3539527"/>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Consolas"/>
                <a:ea typeface="Consolas"/>
                <a:cs typeface="Consolas"/>
                <a:sym typeface="Consolas"/>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Consolas"/>
                <a:ea typeface="Consolas"/>
                <a:cs typeface="Consolas"/>
                <a:sym typeface="Consolas"/>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9pPr>
          </a:lstStyle>
          <a:p/>
        </p:txBody>
      </p:sp>
      <p:sp>
        <p:nvSpPr>
          <p:cNvPr id="28" name="Shape 28"/>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29" name="Shape 29"/>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30" name="Shape 30"/>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onsolas"/>
                <a:ea typeface="Consolas"/>
                <a:cs typeface="Consolas"/>
                <a:sym typeface="Consolas"/>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1" name="Shape 31"/>
        <p:cNvGrpSpPr/>
        <p:nvPr/>
      </p:nvGrpSpPr>
      <p:grpSpPr>
        <a:xfrm>
          <a:off x="0" y="0"/>
          <a:ext cx="0" cy="0"/>
          <a:chOff x="0" y="0"/>
          <a:chExt cx="0" cy="0"/>
        </a:xfrm>
      </p:grpSpPr>
      <p:sp>
        <p:nvSpPr>
          <p:cNvPr id="32" name="Shape 32"/>
          <p:cNvSpPr txBox="1"/>
          <p:nvPr>
            <p:ph type="title"/>
          </p:nvPr>
        </p:nvSpPr>
        <p:spPr>
          <a:xfrm>
            <a:off x="914400" y="5017571"/>
            <a:ext cx="7315200" cy="1293592"/>
          </a:xfrm>
          <a:prstGeom prst="rect">
            <a:avLst/>
          </a:prstGeom>
          <a:noFill/>
          <a:ln>
            <a:noFill/>
          </a:ln>
        </p:spPr>
        <p:txBody>
          <a:bodyPr anchorCtr="0" anchor="t" bIns="91425" lIns="91425" rIns="91425" tIns="91425"/>
          <a:lstStyle>
            <a:lvl1pPr indent="0" lvl="0" marL="0" marR="0" rtl="0" algn="l">
              <a:spcBef>
                <a:spcPts val="0"/>
              </a:spcBef>
              <a:buClr>
                <a:schemeClr val="lt2"/>
              </a:buClr>
              <a:buFont typeface="Consolas"/>
              <a:buNone/>
              <a:defRPr b="0" i="0" sz="4000" u="none" cap="none" strike="noStrike">
                <a:solidFill>
                  <a:schemeClr val="lt2"/>
                </a:solidFill>
                <a:latin typeface="Consolas"/>
                <a:ea typeface="Consolas"/>
                <a:cs typeface="Consolas"/>
                <a:sym typeface="Consolas"/>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33" name="Shape 33"/>
          <p:cNvSpPr txBox="1"/>
          <p:nvPr>
            <p:ph idx="1" type="body"/>
          </p:nvPr>
        </p:nvSpPr>
        <p:spPr>
          <a:xfrm>
            <a:off x="914400" y="3865096"/>
            <a:ext cx="7315200" cy="1098438"/>
          </a:xfrm>
          <a:prstGeom prst="rect">
            <a:avLst/>
          </a:prstGeom>
          <a:noFill/>
          <a:ln>
            <a:noFill/>
          </a:ln>
        </p:spPr>
        <p:txBody>
          <a:bodyPr anchorCtr="0" anchor="b" bIns="91425" lIns="91425" rIns="91425" tIns="91425"/>
          <a:lstStyle>
            <a:lvl1pPr indent="0" lvl="0" marL="0" marR="0" rtl="0" algn="l">
              <a:spcBef>
                <a:spcPts val="400"/>
              </a:spcBef>
              <a:buClr>
                <a:schemeClr val="lt2"/>
              </a:buClr>
              <a:buFont typeface="Noto Sans Symbols"/>
              <a:buNone/>
              <a:defRPr b="0" i="0" sz="2000" u="none" cap="none" strike="noStrike">
                <a:solidFill>
                  <a:schemeClr val="lt1"/>
                </a:solidFill>
                <a:latin typeface="Consolas"/>
                <a:ea typeface="Consolas"/>
                <a:cs typeface="Consolas"/>
                <a:sym typeface="Consolas"/>
              </a:defRPr>
            </a:lvl1pPr>
            <a:lvl2pPr indent="0" lvl="1" marL="457200" marR="0" rtl="0" algn="l">
              <a:spcBef>
                <a:spcPts val="360"/>
              </a:spcBef>
              <a:buClr>
                <a:schemeClr val="lt2"/>
              </a:buClr>
              <a:buFont typeface="Noto Sans Symbols"/>
              <a:buNone/>
              <a:defRPr b="0" i="0" sz="1800" u="none" cap="none" strike="noStrike">
                <a:solidFill>
                  <a:schemeClr val="lt1"/>
                </a:solidFill>
                <a:latin typeface="Consolas"/>
                <a:ea typeface="Consolas"/>
                <a:cs typeface="Consolas"/>
                <a:sym typeface="Consolas"/>
              </a:defRPr>
            </a:lvl2pPr>
            <a:lvl3pPr indent="0" lvl="2" marL="914400" marR="0" rtl="0" algn="l">
              <a:spcBef>
                <a:spcPts val="320"/>
              </a:spcBef>
              <a:buClr>
                <a:schemeClr val="lt2"/>
              </a:buClr>
              <a:buFont typeface="Noto Sans Symbols"/>
              <a:buNone/>
              <a:defRPr b="0" i="0" sz="1600" u="none" cap="none" strike="noStrike">
                <a:solidFill>
                  <a:schemeClr val="lt1"/>
                </a:solidFill>
                <a:latin typeface="Consolas"/>
                <a:ea typeface="Consolas"/>
                <a:cs typeface="Consolas"/>
                <a:sym typeface="Consolas"/>
              </a:defRPr>
            </a:lvl3pPr>
            <a:lvl4pPr indent="0" lvl="3" marL="1371600" marR="0" rtl="0" algn="l">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4pPr>
            <a:lvl5pPr indent="0" lvl="4" marL="1828800" marR="0" rtl="0" algn="l">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5pPr>
            <a:lvl6pPr indent="0" lvl="5" marL="2286000" marR="0" rtl="0" algn="l">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6pPr>
            <a:lvl7pPr indent="0" lvl="6" marL="2743200" marR="0" rtl="0" algn="l">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7pPr>
            <a:lvl8pPr indent="0" lvl="7" marL="3200400" marR="0" rtl="0" algn="l">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8pPr>
            <a:lvl9pPr indent="0" lvl="8" marL="3657600" marR="0" rtl="0" algn="l">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9pPr>
          </a:lstStyle>
          <a:p/>
        </p:txBody>
      </p:sp>
      <p:sp>
        <p:nvSpPr>
          <p:cNvPr id="34" name="Shape 34"/>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35" name="Shape 35"/>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36" name="Shape 36"/>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onsolas"/>
                <a:ea typeface="Consolas"/>
                <a:cs typeface="Consolas"/>
                <a:sym typeface="Consolas"/>
              </a:rPr>
              <a:t>‹#›</a:t>
            </a:fld>
          </a:p>
        </p:txBody>
      </p:sp>
      <p:sp>
        <p:nvSpPr>
          <p:cNvPr id="37" name="Shape 37"/>
          <p:cNvSpPr txBox="1"/>
          <p:nvPr/>
        </p:nvSpPr>
        <p:spPr>
          <a:xfrm>
            <a:off x="0" y="6477000"/>
            <a:ext cx="17526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Consolas"/>
                <a:ea typeface="Consolas"/>
                <a:cs typeface="Consolas"/>
                <a:sym typeface="Consolas"/>
              </a:rPr>
              <a:t>24</a:t>
            </a:r>
            <a:r>
              <a:rPr lang="en-US" sz="1800">
                <a:solidFill>
                  <a:schemeClr val="lt1"/>
                </a:solidFill>
                <a:latin typeface="Consolas"/>
                <a:ea typeface="Consolas"/>
                <a:cs typeface="Consolas"/>
                <a:sym typeface="Consolas"/>
              </a:rPr>
              <a:t> June 2017</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sp>
        <p:nvSpPr>
          <p:cNvPr id="39" name="Shape 39"/>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40" name="Shape 40"/>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41" name="Shape 41"/>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onsolas"/>
                <a:ea typeface="Consolas"/>
                <a:cs typeface="Consolas"/>
                <a:sym typeface="Consolas"/>
              </a:rPr>
              <a:t>‹#›</a:t>
            </a:fld>
          </a:p>
        </p:txBody>
      </p:sp>
      <p:sp>
        <p:nvSpPr>
          <p:cNvPr id="42" name="Shape 42"/>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onsolas"/>
              <a:buNone/>
              <a:defRPr b="0" i="0" sz="4000" u="none" cap="none" strike="noStrike">
                <a:solidFill>
                  <a:schemeClr val="lt2"/>
                </a:solidFill>
                <a:latin typeface="Consolas"/>
                <a:ea typeface="Consolas"/>
                <a:cs typeface="Consolas"/>
                <a:sym typeface="Consolas"/>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43" name="Shape 43"/>
          <p:cNvSpPr txBox="1"/>
          <p:nvPr>
            <p:ph idx="1" type="body"/>
          </p:nvPr>
        </p:nvSpPr>
        <p:spPr>
          <a:xfrm>
            <a:off x="914400" y="2743200"/>
            <a:ext cx="3566159" cy="3593592"/>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Consolas"/>
                <a:ea typeface="Consolas"/>
                <a:cs typeface="Consolas"/>
                <a:sym typeface="Consolas"/>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Consolas"/>
                <a:ea typeface="Consolas"/>
                <a:cs typeface="Consolas"/>
                <a:sym typeface="Consolas"/>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9pPr>
          </a:lstStyle>
          <a:p/>
        </p:txBody>
      </p:sp>
      <p:sp>
        <p:nvSpPr>
          <p:cNvPr id="44" name="Shape 44"/>
          <p:cNvSpPr txBox="1"/>
          <p:nvPr>
            <p:ph idx="2" type="body"/>
          </p:nvPr>
        </p:nvSpPr>
        <p:spPr>
          <a:xfrm>
            <a:off x="4681728" y="2743200"/>
            <a:ext cx="3566159" cy="3595687"/>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Consolas"/>
                <a:ea typeface="Consolas"/>
                <a:cs typeface="Consolas"/>
                <a:sym typeface="Consolas"/>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Consolas"/>
                <a:ea typeface="Consolas"/>
                <a:cs typeface="Consolas"/>
                <a:sym typeface="Consolas"/>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9pPr>
          </a:lstStyle>
          <a:p/>
        </p:txBody>
      </p:sp>
      <p:sp>
        <p:nvSpPr>
          <p:cNvPr id="45" name="Shape 45"/>
          <p:cNvSpPr txBox="1"/>
          <p:nvPr/>
        </p:nvSpPr>
        <p:spPr>
          <a:xfrm>
            <a:off x="0" y="6477000"/>
            <a:ext cx="17526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Consolas"/>
                <a:ea typeface="Consolas"/>
                <a:cs typeface="Consolas"/>
                <a:sym typeface="Consolas"/>
              </a:rPr>
              <a:t>24</a:t>
            </a:r>
            <a:r>
              <a:rPr lang="en-US" sz="1800">
                <a:solidFill>
                  <a:schemeClr val="lt1"/>
                </a:solidFill>
                <a:latin typeface="Consolas"/>
                <a:ea typeface="Consolas"/>
                <a:cs typeface="Consolas"/>
                <a:sym typeface="Consolas"/>
              </a:rPr>
              <a:t> June 2017</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6" name="Shape 46"/>
        <p:cNvGrpSpPr/>
        <p:nvPr/>
      </p:nvGrpSpPr>
      <p:grpSpPr>
        <a:xfrm>
          <a:off x="0" y="0"/>
          <a:ext cx="0" cy="0"/>
          <a:chOff x="0" y="0"/>
          <a:chExt cx="0" cy="0"/>
        </a:xfrm>
      </p:grpSpPr>
      <p:sp>
        <p:nvSpPr>
          <p:cNvPr id="47" name="Shape 47"/>
          <p:cNvSpPr txBox="1"/>
          <p:nvPr>
            <p:ph idx="1" type="body"/>
          </p:nvPr>
        </p:nvSpPr>
        <p:spPr>
          <a:xfrm>
            <a:off x="1116348" y="2743200"/>
            <a:ext cx="3364992" cy="621792"/>
          </a:xfrm>
          <a:prstGeom prst="rect">
            <a:avLst/>
          </a:prstGeom>
          <a:noFill/>
          <a:ln>
            <a:noFill/>
          </a:ln>
        </p:spPr>
        <p:txBody>
          <a:bodyPr anchorCtr="0" anchor="b" bIns="91425" lIns="91425" rIns="91425" tIns="91425"/>
          <a:lstStyle>
            <a:lvl1pPr indent="0" lvl="0" marL="0" marR="0" rtl="0" algn="l">
              <a:spcBef>
                <a:spcPts val="400"/>
              </a:spcBef>
              <a:buClr>
                <a:schemeClr val="lt2"/>
              </a:buClr>
              <a:buFont typeface="Noto Sans Symbols"/>
              <a:buNone/>
              <a:defRPr b="1" i="0" sz="2000" u="none" cap="none" strike="noStrike">
                <a:solidFill>
                  <a:schemeClr val="lt2"/>
                </a:solidFill>
                <a:latin typeface="Consolas"/>
                <a:ea typeface="Consolas"/>
                <a:cs typeface="Consolas"/>
                <a:sym typeface="Consolas"/>
              </a:defRPr>
            </a:lvl1pPr>
            <a:lvl2pPr indent="0" lvl="1" marL="457200" marR="0" rtl="0" algn="l">
              <a:spcBef>
                <a:spcPts val="400"/>
              </a:spcBef>
              <a:buClr>
                <a:schemeClr val="lt2"/>
              </a:buClr>
              <a:buFont typeface="Noto Sans Symbols"/>
              <a:buNone/>
              <a:defRPr b="1" i="0" sz="2000" u="none" cap="none" strike="noStrike">
                <a:solidFill>
                  <a:schemeClr val="lt1"/>
                </a:solidFill>
                <a:latin typeface="Consolas"/>
                <a:ea typeface="Consolas"/>
                <a:cs typeface="Consolas"/>
                <a:sym typeface="Consolas"/>
              </a:defRPr>
            </a:lvl2pPr>
            <a:lvl3pPr indent="0" lvl="2" marL="914400" marR="0" rtl="0" algn="l">
              <a:spcBef>
                <a:spcPts val="360"/>
              </a:spcBef>
              <a:buClr>
                <a:schemeClr val="lt2"/>
              </a:buClr>
              <a:buFont typeface="Noto Sans Symbols"/>
              <a:buNone/>
              <a:defRPr b="1" i="0" sz="1800" u="none" cap="none" strike="noStrike">
                <a:solidFill>
                  <a:schemeClr val="lt1"/>
                </a:solidFill>
                <a:latin typeface="Consolas"/>
                <a:ea typeface="Consolas"/>
                <a:cs typeface="Consolas"/>
                <a:sym typeface="Consolas"/>
              </a:defRPr>
            </a:lvl3pPr>
            <a:lvl4pPr indent="0" lvl="3" marL="13716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4pPr>
            <a:lvl5pPr indent="0" lvl="4" marL="18288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5pPr>
            <a:lvl6pPr indent="0" lvl="5" marL="22860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6pPr>
            <a:lvl7pPr indent="0" lvl="6" marL="27432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7pPr>
            <a:lvl8pPr indent="0" lvl="7" marL="32004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8pPr>
            <a:lvl9pPr indent="0" lvl="8" marL="36576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9pPr>
          </a:lstStyle>
          <a:p/>
        </p:txBody>
      </p:sp>
      <p:sp>
        <p:nvSpPr>
          <p:cNvPr id="48" name="Shape 48"/>
          <p:cNvSpPr txBox="1"/>
          <p:nvPr>
            <p:ph idx="2" type="body"/>
          </p:nvPr>
        </p:nvSpPr>
        <p:spPr>
          <a:xfrm>
            <a:off x="4885144" y="2743200"/>
            <a:ext cx="3362062" cy="621792"/>
          </a:xfrm>
          <a:prstGeom prst="rect">
            <a:avLst/>
          </a:prstGeom>
          <a:noFill/>
          <a:ln>
            <a:noFill/>
          </a:ln>
        </p:spPr>
        <p:txBody>
          <a:bodyPr anchorCtr="0" anchor="b" bIns="91425" lIns="91425" rIns="91425" tIns="91425"/>
          <a:lstStyle>
            <a:lvl1pPr indent="0" lvl="0" marL="0" marR="0" rtl="0" algn="l">
              <a:spcBef>
                <a:spcPts val="400"/>
              </a:spcBef>
              <a:buClr>
                <a:schemeClr val="lt2"/>
              </a:buClr>
              <a:buFont typeface="Noto Sans Symbols"/>
              <a:buNone/>
              <a:defRPr b="1" i="0" sz="2000" u="none" cap="none" strike="noStrike">
                <a:solidFill>
                  <a:schemeClr val="lt2"/>
                </a:solidFill>
                <a:latin typeface="Consolas"/>
                <a:ea typeface="Consolas"/>
                <a:cs typeface="Consolas"/>
                <a:sym typeface="Consolas"/>
              </a:defRPr>
            </a:lvl1pPr>
            <a:lvl2pPr indent="0" lvl="1" marL="457200" marR="0" rtl="0" algn="l">
              <a:spcBef>
                <a:spcPts val="400"/>
              </a:spcBef>
              <a:buClr>
                <a:schemeClr val="lt2"/>
              </a:buClr>
              <a:buFont typeface="Noto Sans Symbols"/>
              <a:buNone/>
              <a:defRPr b="1" i="0" sz="2000" u="none" cap="none" strike="noStrike">
                <a:solidFill>
                  <a:schemeClr val="lt1"/>
                </a:solidFill>
                <a:latin typeface="Consolas"/>
                <a:ea typeface="Consolas"/>
                <a:cs typeface="Consolas"/>
                <a:sym typeface="Consolas"/>
              </a:defRPr>
            </a:lvl2pPr>
            <a:lvl3pPr indent="0" lvl="2" marL="914400" marR="0" rtl="0" algn="l">
              <a:spcBef>
                <a:spcPts val="360"/>
              </a:spcBef>
              <a:buClr>
                <a:schemeClr val="lt2"/>
              </a:buClr>
              <a:buFont typeface="Noto Sans Symbols"/>
              <a:buNone/>
              <a:defRPr b="1" i="0" sz="1800" u="none" cap="none" strike="noStrike">
                <a:solidFill>
                  <a:schemeClr val="lt1"/>
                </a:solidFill>
                <a:latin typeface="Consolas"/>
                <a:ea typeface="Consolas"/>
                <a:cs typeface="Consolas"/>
                <a:sym typeface="Consolas"/>
              </a:defRPr>
            </a:lvl3pPr>
            <a:lvl4pPr indent="0" lvl="3" marL="13716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4pPr>
            <a:lvl5pPr indent="0" lvl="4" marL="18288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5pPr>
            <a:lvl6pPr indent="0" lvl="5" marL="22860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6pPr>
            <a:lvl7pPr indent="0" lvl="6" marL="27432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7pPr>
            <a:lvl8pPr indent="0" lvl="7" marL="32004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8pPr>
            <a:lvl9pPr indent="0" lvl="8" marL="3657600" marR="0" rtl="0" algn="l">
              <a:spcBef>
                <a:spcPts val="320"/>
              </a:spcBef>
              <a:buClr>
                <a:schemeClr val="lt2"/>
              </a:buClr>
              <a:buFont typeface="Noto Sans Symbols"/>
              <a:buNone/>
              <a:defRPr b="1" i="0" sz="1600" u="none" cap="none" strike="noStrike">
                <a:solidFill>
                  <a:schemeClr val="lt1"/>
                </a:solidFill>
                <a:latin typeface="Consolas"/>
                <a:ea typeface="Consolas"/>
                <a:cs typeface="Consolas"/>
                <a:sym typeface="Consolas"/>
              </a:defRPr>
            </a:lvl9pPr>
          </a:lstStyle>
          <a:p/>
        </p:txBody>
      </p:sp>
      <p:sp>
        <p:nvSpPr>
          <p:cNvPr id="49" name="Shape 49"/>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50" name="Shape 50"/>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51" name="Shape 51"/>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onsolas"/>
                <a:ea typeface="Consolas"/>
                <a:cs typeface="Consolas"/>
                <a:sym typeface="Consolas"/>
              </a:rPr>
              <a:t>‹#›</a:t>
            </a:fld>
          </a:p>
        </p:txBody>
      </p:sp>
      <p:sp>
        <p:nvSpPr>
          <p:cNvPr id="52" name="Shape 52"/>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onsolas"/>
              <a:buNone/>
              <a:defRPr b="0" i="0" sz="4000" u="none" cap="none" strike="noStrike">
                <a:solidFill>
                  <a:schemeClr val="lt2"/>
                </a:solidFill>
                <a:latin typeface="Consolas"/>
                <a:ea typeface="Consolas"/>
                <a:cs typeface="Consolas"/>
                <a:sym typeface="Consolas"/>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53" name="Shape 53"/>
          <p:cNvSpPr txBox="1"/>
          <p:nvPr>
            <p:ph idx="3" type="body"/>
          </p:nvPr>
        </p:nvSpPr>
        <p:spPr>
          <a:xfrm>
            <a:off x="914400" y="3383280"/>
            <a:ext cx="3566159" cy="2953511"/>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Consolas"/>
                <a:ea typeface="Consolas"/>
                <a:cs typeface="Consolas"/>
                <a:sym typeface="Consolas"/>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Consolas"/>
                <a:ea typeface="Consolas"/>
                <a:cs typeface="Consolas"/>
                <a:sym typeface="Consolas"/>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9pPr>
          </a:lstStyle>
          <a:p/>
        </p:txBody>
      </p:sp>
      <p:sp>
        <p:nvSpPr>
          <p:cNvPr id="54" name="Shape 54"/>
          <p:cNvSpPr txBox="1"/>
          <p:nvPr>
            <p:ph idx="4" type="body"/>
          </p:nvPr>
        </p:nvSpPr>
        <p:spPr>
          <a:xfrm>
            <a:off x="4681726" y="3383280"/>
            <a:ext cx="3566159" cy="2953511"/>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Consolas"/>
                <a:ea typeface="Consolas"/>
                <a:cs typeface="Consolas"/>
                <a:sym typeface="Consolas"/>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Consolas"/>
                <a:ea typeface="Consolas"/>
                <a:cs typeface="Consolas"/>
                <a:sym typeface="Consolas"/>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5" name="Shape 55"/>
        <p:cNvGrpSpPr/>
        <p:nvPr/>
      </p:nvGrpSpPr>
      <p:grpSpPr>
        <a:xfrm>
          <a:off x="0" y="0"/>
          <a:ext cx="0" cy="0"/>
          <a:chOff x="0" y="0"/>
          <a:chExt cx="0" cy="0"/>
        </a:xfrm>
      </p:grpSpPr>
      <p:sp>
        <p:nvSpPr>
          <p:cNvPr id="56" name="Shape 56"/>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onsolas"/>
              <a:buNone/>
              <a:defRPr b="0" i="0" sz="4000" u="none" cap="none" strike="noStrike">
                <a:solidFill>
                  <a:schemeClr val="lt2"/>
                </a:solidFill>
                <a:latin typeface="Consolas"/>
                <a:ea typeface="Consolas"/>
                <a:cs typeface="Consolas"/>
                <a:sym typeface="Consolas"/>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57" name="Shape 57"/>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58" name="Shape 58"/>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59" name="Shape 59"/>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onsolas"/>
                <a:ea typeface="Consolas"/>
                <a:cs typeface="Consolas"/>
                <a:sym typeface="Consolas"/>
              </a:rPr>
              <a:t>‹#›</a:t>
            </a:fld>
          </a:p>
        </p:txBody>
      </p:sp>
      <p:sp>
        <p:nvSpPr>
          <p:cNvPr id="60" name="Shape 60"/>
          <p:cNvSpPr txBox="1"/>
          <p:nvPr/>
        </p:nvSpPr>
        <p:spPr>
          <a:xfrm>
            <a:off x="0" y="6477000"/>
            <a:ext cx="17526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Consolas"/>
                <a:ea typeface="Consolas"/>
                <a:cs typeface="Consolas"/>
                <a:sym typeface="Consolas"/>
              </a:rPr>
              <a:t>24</a:t>
            </a:r>
            <a:r>
              <a:rPr lang="en-US" sz="1800">
                <a:solidFill>
                  <a:schemeClr val="lt1"/>
                </a:solidFill>
                <a:latin typeface="Consolas"/>
                <a:ea typeface="Consolas"/>
                <a:cs typeface="Consolas"/>
                <a:sym typeface="Consolas"/>
              </a:rPr>
              <a:t> June 2017</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1" name="Shape 61"/>
        <p:cNvGrpSpPr/>
        <p:nvPr/>
      </p:nvGrpSpPr>
      <p:grpSpPr>
        <a:xfrm>
          <a:off x="0" y="0"/>
          <a:ext cx="0" cy="0"/>
          <a:chOff x="0" y="0"/>
          <a:chExt cx="0" cy="0"/>
        </a:xfrm>
      </p:grpSpPr>
      <p:sp>
        <p:nvSpPr>
          <p:cNvPr id="62" name="Shape 62"/>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63" name="Shape 63"/>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64" name="Shape 64"/>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onsolas"/>
                <a:ea typeface="Consolas"/>
                <a:cs typeface="Consolas"/>
                <a:sym typeface="Consolas"/>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5" name="Shape 65"/>
        <p:cNvGrpSpPr/>
        <p:nvPr/>
      </p:nvGrpSpPr>
      <p:grpSpPr>
        <a:xfrm>
          <a:off x="0" y="0"/>
          <a:ext cx="0" cy="0"/>
          <a:chOff x="0" y="0"/>
          <a:chExt cx="0" cy="0"/>
        </a:xfrm>
      </p:grpSpPr>
      <p:sp>
        <p:nvSpPr>
          <p:cNvPr id="66" name="Shape 66"/>
          <p:cNvSpPr txBox="1"/>
          <p:nvPr>
            <p:ph type="title"/>
          </p:nvPr>
        </p:nvSpPr>
        <p:spPr>
          <a:xfrm>
            <a:off x="914400" y="1825361"/>
            <a:ext cx="2950935" cy="2173015"/>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onsolas"/>
              <a:buNone/>
              <a:defRPr b="0" i="0" sz="2800" u="none" cap="none" strike="noStrike">
                <a:solidFill>
                  <a:schemeClr val="lt2"/>
                </a:solidFill>
                <a:latin typeface="Consolas"/>
                <a:ea typeface="Consolas"/>
                <a:cs typeface="Consolas"/>
                <a:sym typeface="Consolas"/>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67" name="Shape 67"/>
          <p:cNvSpPr txBox="1"/>
          <p:nvPr>
            <p:ph idx="1" type="body"/>
          </p:nvPr>
        </p:nvSpPr>
        <p:spPr>
          <a:xfrm>
            <a:off x="4021751" y="1826708"/>
            <a:ext cx="4207848" cy="4476613"/>
          </a:xfrm>
          <a:prstGeom prst="rect">
            <a:avLst/>
          </a:prstGeom>
          <a:noFill/>
          <a:ln>
            <a:noFill/>
          </a:ln>
        </p:spPr>
        <p:txBody>
          <a:bodyPr anchorCtr="0" anchor="ctr"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Consolas"/>
                <a:ea typeface="Consolas"/>
                <a:cs typeface="Consolas"/>
                <a:sym typeface="Consolas"/>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Consolas"/>
                <a:ea typeface="Consolas"/>
                <a:cs typeface="Consolas"/>
                <a:sym typeface="Consolas"/>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5pPr>
            <a:lvl6pPr indent="-63500" lvl="5" marL="13716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6pPr>
            <a:lvl7pPr indent="-63500" lvl="6" marL="16002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7pPr>
            <a:lvl8pPr indent="-63500" lvl="7" marL="18288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8pPr>
            <a:lvl9pPr indent="-63500" lvl="8" marL="20574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9pPr>
          </a:lstStyle>
          <a:p/>
        </p:txBody>
      </p:sp>
      <p:sp>
        <p:nvSpPr>
          <p:cNvPr id="68" name="Shape 68"/>
          <p:cNvSpPr txBox="1"/>
          <p:nvPr>
            <p:ph idx="2" type="body"/>
          </p:nvPr>
        </p:nvSpPr>
        <p:spPr>
          <a:xfrm>
            <a:off x="914400" y="4061094"/>
            <a:ext cx="2950935" cy="2245386"/>
          </a:xfrm>
          <a:prstGeom prst="rect">
            <a:avLst/>
          </a:prstGeom>
          <a:noFill/>
          <a:ln>
            <a:noFill/>
          </a:ln>
        </p:spPr>
        <p:txBody>
          <a:bodyPr anchorCtr="0" anchor="t" bIns="91425" lIns="91425" rIns="91425" tIns="91425"/>
          <a:lstStyle>
            <a:lvl1pPr indent="0" lvl="0" marL="0" marR="0" rtl="0" algn="l">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1pPr>
            <a:lvl2pPr indent="0" lvl="1" marL="457200" marR="0" rtl="0" algn="l">
              <a:spcBef>
                <a:spcPts val="240"/>
              </a:spcBef>
              <a:buClr>
                <a:schemeClr val="lt2"/>
              </a:buClr>
              <a:buFont typeface="Noto Sans Symbols"/>
              <a:buNone/>
              <a:defRPr b="0" i="0" sz="1200" u="none" cap="none" strike="noStrike">
                <a:solidFill>
                  <a:schemeClr val="lt1"/>
                </a:solidFill>
                <a:latin typeface="Consolas"/>
                <a:ea typeface="Consolas"/>
                <a:cs typeface="Consolas"/>
                <a:sym typeface="Consolas"/>
              </a:defRPr>
            </a:lvl2pPr>
            <a:lvl3pPr indent="0" lvl="2" marL="914400" marR="0" rtl="0" algn="l">
              <a:spcBef>
                <a:spcPts val="200"/>
              </a:spcBef>
              <a:buClr>
                <a:schemeClr val="lt2"/>
              </a:buClr>
              <a:buFont typeface="Noto Sans Symbols"/>
              <a:buNone/>
              <a:defRPr b="0" i="0" sz="1000" u="none" cap="none" strike="noStrike">
                <a:solidFill>
                  <a:schemeClr val="lt1"/>
                </a:solidFill>
                <a:latin typeface="Consolas"/>
                <a:ea typeface="Consolas"/>
                <a:cs typeface="Consolas"/>
                <a:sym typeface="Consolas"/>
              </a:defRPr>
            </a:lvl3pPr>
            <a:lvl4pPr indent="0" lvl="3" marL="13716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4pPr>
            <a:lvl5pPr indent="0" lvl="4" marL="18288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5pPr>
            <a:lvl6pPr indent="0" lvl="5" marL="22860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6pPr>
            <a:lvl7pPr indent="0" lvl="6" marL="27432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7pPr>
            <a:lvl8pPr indent="0" lvl="7" marL="32004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8pPr>
            <a:lvl9pPr indent="0" lvl="8" marL="36576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9pPr>
          </a:lstStyle>
          <a:p/>
        </p:txBody>
      </p:sp>
      <p:sp>
        <p:nvSpPr>
          <p:cNvPr id="69" name="Shape 69"/>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70" name="Shape 70"/>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71" name="Shape 71"/>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onsolas"/>
                <a:ea typeface="Consolas"/>
                <a:cs typeface="Consolas"/>
                <a:sym typeface="Consolas"/>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72" name="Shape 72"/>
        <p:cNvGrpSpPr/>
        <p:nvPr/>
      </p:nvGrpSpPr>
      <p:grpSpPr>
        <a:xfrm>
          <a:off x="0" y="0"/>
          <a:ext cx="0" cy="0"/>
          <a:chOff x="0" y="0"/>
          <a:chExt cx="0" cy="0"/>
        </a:xfrm>
      </p:grpSpPr>
      <p:sp>
        <p:nvSpPr>
          <p:cNvPr id="73" name="Shape 73"/>
          <p:cNvSpPr txBox="1"/>
          <p:nvPr>
            <p:ph type="title"/>
          </p:nvPr>
        </p:nvSpPr>
        <p:spPr>
          <a:xfrm>
            <a:off x="914400" y="1828800"/>
            <a:ext cx="2953511" cy="2176271"/>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onsolas"/>
              <a:buNone/>
              <a:defRPr b="0" i="0" sz="2800" u="none" cap="none" strike="noStrike">
                <a:solidFill>
                  <a:schemeClr val="lt2"/>
                </a:solidFill>
                <a:latin typeface="Consolas"/>
                <a:ea typeface="Consolas"/>
                <a:cs typeface="Consolas"/>
                <a:sym typeface="Consolas"/>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74" name="Shape 74"/>
          <p:cNvSpPr/>
          <p:nvPr>
            <p:ph idx="2" type="pic"/>
          </p:nvPr>
        </p:nvSpPr>
        <p:spPr>
          <a:xfrm>
            <a:off x="4191000" y="2286000"/>
            <a:ext cx="4038599" cy="3352799"/>
          </a:xfrm>
          <a:prstGeom prst="rect">
            <a:avLst/>
          </a:prstGeom>
          <a:solidFill>
            <a:schemeClr val="accent2"/>
          </a:solidFill>
          <a:ln>
            <a:noFill/>
          </a:ln>
          <a:effectLst>
            <a:reflection blurRad="0" dir="5400000" dist="31750" endA="0" endPos="30000" kx="0" rotWithShape="0" algn="bl" stA="30000" stPos="0" sy="-100000" ky="0"/>
          </a:effectLst>
        </p:spPr>
        <p:txBody>
          <a:bodyPr anchorCtr="0" anchor="t" bIns="91425" lIns="91425" rIns="91425" tIns="91425"/>
          <a:lstStyle>
            <a:lvl1pPr indent="0" lvl="0" marL="0" marR="0" rtl="0" algn="l">
              <a:spcBef>
                <a:spcPts val="640"/>
              </a:spcBef>
              <a:buClr>
                <a:schemeClr val="lt2"/>
              </a:buClr>
              <a:buFont typeface="Noto Sans Symbols"/>
              <a:buNone/>
              <a:defRPr b="0" i="0" sz="3200" u="none" cap="none" strike="noStrike">
                <a:solidFill>
                  <a:schemeClr val="lt1"/>
                </a:solidFill>
                <a:latin typeface="Consolas"/>
                <a:ea typeface="Consolas"/>
                <a:cs typeface="Consolas"/>
                <a:sym typeface="Consolas"/>
              </a:defRPr>
            </a:lvl1pPr>
            <a:lvl2pPr indent="0" lvl="1" marL="457200" marR="0" rtl="0" algn="l">
              <a:spcBef>
                <a:spcPts val="560"/>
              </a:spcBef>
              <a:buClr>
                <a:schemeClr val="lt2"/>
              </a:buClr>
              <a:buFont typeface="Noto Sans Symbols"/>
              <a:buNone/>
              <a:defRPr b="0" i="0" sz="2800" u="none" cap="none" strike="noStrike">
                <a:solidFill>
                  <a:schemeClr val="lt1"/>
                </a:solidFill>
                <a:latin typeface="Consolas"/>
                <a:ea typeface="Consolas"/>
                <a:cs typeface="Consolas"/>
                <a:sym typeface="Consolas"/>
              </a:defRPr>
            </a:lvl2pPr>
            <a:lvl3pPr indent="0" lvl="2" marL="914400" marR="0" rtl="0" algn="l">
              <a:spcBef>
                <a:spcPts val="480"/>
              </a:spcBef>
              <a:buClr>
                <a:schemeClr val="lt2"/>
              </a:buClr>
              <a:buFont typeface="Noto Sans Symbols"/>
              <a:buNone/>
              <a:defRPr b="0" i="0" sz="2400" u="none" cap="none" strike="noStrike">
                <a:solidFill>
                  <a:schemeClr val="lt1"/>
                </a:solidFill>
                <a:latin typeface="Consolas"/>
                <a:ea typeface="Consolas"/>
                <a:cs typeface="Consolas"/>
                <a:sym typeface="Consolas"/>
              </a:defRPr>
            </a:lvl3pPr>
            <a:lvl4pPr indent="0" lvl="3" marL="1371600" marR="0" rtl="0" algn="l">
              <a:spcBef>
                <a:spcPts val="400"/>
              </a:spcBef>
              <a:buClr>
                <a:schemeClr val="lt2"/>
              </a:buClr>
              <a:buFont typeface="Noto Sans Symbols"/>
              <a:buNone/>
              <a:defRPr b="0" i="0" sz="2000" u="none" cap="none" strike="noStrike">
                <a:solidFill>
                  <a:schemeClr val="lt1"/>
                </a:solidFill>
                <a:latin typeface="Consolas"/>
                <a:ea typeface="Consolas"/>
                <a:cs typeface="Consolas"/>
                <a:sym typeface="Consolas"/>
              </a:defRPr>
            </a:lvl4pPr>
            <a:lvl5pPr indent="0" lvl="4" marL="1828800" marR="0" rtl="0" algn="l">
              <a:spcBef>
                <a:spcPts val="400"/>
              </a:spcBef>
              <a:buClr>
                <a:schemeClr val="lt2"/>
              </a:buClr>
              <a:buFont typeface="Noto Sans Symbols"/>
              <a:buNone/>
              <a:defRPr b="0" i="0" sz="2000" u="none" cap="none" strike="noStrike">
                <a:solidFill>
                  <a:schemeClr val="lt1"/>
                </a:solidFill>
                <a:latin typeface="Consolas"/>
                <a:ea typeface="Consolas"/>
                <a:cs typeface="Consolas"/>
                <a:sym typeface="Consolas"/>
              </a:defRPr>
            </a:lvl5pPr>
            <a:lvl6pPr indent="0" lvl="5" marL="2286000" marR="0" rtl="0" algn="l">
              <a:spcBef>
                <a:spcPts val="400"/>
              </a:spcBef>
              <a:buClr>
                <a:schemeClr val="lt2"/>
              </a:buClr>
              <a:buFont typeface="Noto Sans Symbols"/>
              <a:buNone/>
              <a:defRPr b="0" i="0" sz="2000" u="none" cap="none" strike="noStrike">
                <a:solidFill>
                  <a:schemeClr val="lt1"/>
                </a:solidFill>
                <a:latin typeface="Consolas"/>
                <a:ea typeface="Consolas"/>
                <a:cs typeface="Consolas"/>
                <a:sym typeface="Consolas"/>
              </a:defRPr>
            </a:lvl6pPr>
            <a:lvl7pPr indent="0" lvl="6" marL="2743200" marR="0" rtl="0" algn="l">
              <a:spcBef>
                <a:spcPts val="400"/>
              </a:spcBef>
              <a:buClr>
                <a:schemeClr val="lt2"/>
              </a:buClr>
              <a:buFont typeface="Noto Sans Symbols"/>
              <a:buNone/>
              <a:defRPr b="0" i="0" sz="2000" u="none" cap="none" strike="noStrike">
                <a:solidFill>
                  <a:schemeClr val="lt1"/>
                </a:solidFill>
                <a:latin typeface="Consolas"/>
                <a:ea typeface="Consolas"/>
                <a:cs typeface="Consolas"/>
                <a:sym typeface="Consolas"/>
              </a:defRPr>
            </a:lvl7pPr>
            <a:lvl8pPr indent="0" lvl="7" marL="3200400" marR="0" rtl="0" algn="l">
              <a:spcBef>
                <a:spcPts val="400"/>
              </a:spcBef>
              <a:buClr>
                <a:schemeClr val="lt2"/>
              </a:buClr>
              <a:buFont typeface="Noto Sans Symbols"/>
              <a:buNone/>
              <a:defRPr b="0" i="0" sz="2000" u="none" cap="none" strike="noStrike">
                <a:solidFill>
                  <a:schemeClr val="lt1"/>
                </a:solidFill>
                <a:latin typeface="Consolas"/>
                <a:ea typeface="Consolas"/>
                <a:cs typeface="Consolas"/>
                <a:sym typeface="Consolas"/>
              </a:defRPr>
            </a:lvl8pPr>
            <a:lvl9pPr indent="0" lvl="8" marL="3657600" marR="0" rtl="0" algn="l">
              <a:spcBef>
                <a:spcPts val="400"/>
              </a:spcBef>
              <a:buClr>
                <a:schemeClr val="lt2"/>
              </a:buClr>
              <a:buFont typeface="Noto Sans Symbols"/>
              <a:buNone/>
              <a:defRPr b="0" i="0" sz="2000" u="none" cap="none" strike="noStrike">
                <a:solidFill>
                  <a:schemeClr val="lt1"/>
                </a:solidFill>
                <a:latin typeface="Consolas"/>
                <a:ea typeface="Consolas"/>
                <a:cs typeface="Consolas"/>
                <a:sym typeface="Consolas"/>
              </a:defRPr>
            </a:lvl9pPr>
          </a:lstStyle>
          <a:p/>
        </p:txBody>
      </p:sp>
      <p:sp>
        <p:nvSpPr>
          <p:cNvPr id="75" name="Shape 75"/>
          <p:cNvSpPr txBox="1"/>
          <p:nvPr>
            <p:ph idx="1" type="body"/>
          </p:nvPr>
        </p:nvSpPr>
        <p:spPr>
          <a:xfrm>
            <a:off x="914400" y="4059935"/>
            <a:ext cx="2953511" cy="2249424"/>
          </a:xfrm>
          <a:prstGeom prst="rect">
            <a:avLst/>
          </a:prstGeom>
          <a:noFill/>
          <a:ln>
            <a:noFill/>
          </a:ln>
        </p:spPr>
        <p:txBody>
          <a:bodyPr anchorCtr="0" anchor="t" bIns="91425" lIns="91425" rIns="91425" tIns="91425"/>
          <a:lstStyle>
            <a:lvl1pPr indent="0" lvl="0" marL="0" marR="0" rtl="0" algn="l">
              <a:spcBef>
                <a:spcPts val="280"/>
              </a:spcBef>
              <a:buClr>
                <a:schemeClr val="lt2"/>
              </a:buClr>
              <a:buFont typeface="Noto Sans Symbols"/>
              <a:buNone/>
              <a:defRPr b="0" i="0" sz="1400" u="none" cap="none" strike="noStrike">
                <a:solidFill>
                  <a:schemeClr val="lt1"/>
                </a:solidFill>
                <a:latin typeface="Consolas"/>
                <a:ea typeface="Consolas"/>
                <a:cs typeface="Consolas"/>
                <a:sym typeface="Consolas"/>
              </a:defRPr>
            </a:lvl1pPr>
            <a:lvl2pPr indent="0" lvl="1" marL="457200" marR="0" rtl="0" algn="l">
              <a:spcBef>
                <a:spcPts val="240"/>
              </a:spcBef>
              <a:buClr>
                <a:schemeClr val="lt2"/>
              </a:buClr>
              <a:buFont typeface="Noto Sans Symbols"/>
              <a:buNone/>
              <a:defRPr b="0" i="0" sz="1200" u="none" cap="none" strike="noStrike">
                <a:solidFill>
                  <a:schemeClr val="lt1"/>
                </a:solidFill>
                <a:latin typeface="Consolas"/>
                <a:ea typeface="Consolas"/>
                <a:cs typeface="Consolas"/>
                <a:sym typeface="Consolas"/>
              </a:defRPr>
            </a:lvl2pPr>
            <a:lvl3pPr indent="0" lvl="2" marL="914400" marR="0" rtl="0" algn="l">
              <a:spcBef>
                <a:spcPts val="200"/>
              </a:spcBef>
              <a:buClr>
                <a:schemeClr val="lt2"/>
              </a:buClr>
              <a:buFont typeface="Noto Sans Symbols"/>
              <a:buNone/>
              <a:defRPr b="0" i="0" sz="1000" u="none" cap="none" strike="noStrike">
                <a:solidFill>
                  <a:schemeClr val="lt1"/>
                </a:solidFill>
                <a:latin typeface="Consolas"/>
                <a:ea typeface="Consolas"/>
                <a:cs typeface="Consolas"/>
                <a:sym typeface="Consolas"/>
              </a:defRPr>
            </a:lvl3pPr>
            <a:lvl4pPr indent="0" lvl="3" marL="13716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4pPr>
            <a:lvl5pPr indent="0" lvl="4" marL="18288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5pPr>
            <a:lvl6pPr indent="0" lvl="5" marL="22860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6pPr>
            <a:lvl7pPr indent="0" lvl="6" marL="27432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7pPr>
            <a:lvl8pPr indent="0" lvl="7" marL="32004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8pPr>
            <a:lvl9pPr indent="0" lvl="8" marL="3657600" marR="0" rtl="0" algn="l">
              <a:spcBef>
                <a:spcPts val="180"/>
              </a:spcBef>
              <a:buClr>
                <a:schemeClr val="lt2"/>
              </a:buClr>
              <a:buFont typeface="Noto Sans Symbols"/>
              <a:buNone/>
              <a:defRPr b="0" i="0" sz="900" u="none" cap="none" strike="noStrike">
                <a:solidFill>
                  <a:schemeClr val="lt1"/>
                </a:solidFill>
                <a:latin typeface="Consolas"/>
                <a:ea typeface="Consolas"/>
                <a:cs typeface="Consolas"/>
                <a:sym typeface="Consolas"/>
              </a:defRPr>
            </a:lvl9pPr>
          </a:lstStyle>
          <a:p/>
        </p:txBody>
      </p:sp>
      <p:sp>
        <p:nvSpPr>
          <p:cNvPr id="76" name="Shape 76"/>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77" name="Shape 77"/>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78" name="Shape 78"/>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1"/>
                </a:solidFill>
                <a:latin typeface="Consolas"/>
                <a:ea typeface="Consolas"/>
                <a:cs typeface="Consolas"/>
                <a:sym typeface="Consolas"/>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242C32"/>
            </a:gs>
            <a:gs pos="65000">
              <a:srgbClr val="272F36"/>
            </a:gs>
            <a:gs pos="100000">
              <a:srgbClr val="5F6773"/>
            </a:gs>
          </a:gsLst>
          <a:lin ang="5400000" scaled="0"/>
        </a:gradFill>
      </p:bgPr>
    </p:bg>
    <p:spTree>
      <p:nvGrpSpPr>
        <p:cNvPr id="9" name="Shape 9"/>
        <p:cNvGrpSpPr/>
        <p:nvPr/>
      </p:nvGrpSpPr>
      <p:grpSpPr>
        <a:xfrm>
          <a:off x="0" y="0"/>
          <a:ext cx="0" cy="0"/>
          <a:chOff x="0" y="0"/>
          <a:chExt cx="0" cy="0"/>
        </a:xfrm>
      </p:grpSpPr>
      <p:sp>
        <p:nvSpPr>
          <p:cNvPr id="10" name="Shape 10"/>
          <p:cNvSpPr/>
          <p:nvPr/>
        </p:nvSpPr>
        <p:spPr>
          <a:xfrm>
            <a:off x="8435267" y="573806"/>
            <a:ext cx="86235" cy="57231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onsolas"/>
              <a:ea typeface="Consolas"/>
              <a:cs typeface="Consolas"/>
              <a:sym typeface="Consolas"/>
            </a:endParaRPr>
          </a:p>
        </p:txBody>
      </p:sp>
      <p:sp>
        <p:nvSpPr>
          <p:cNvPr id="11" name="Shape 11"/>
          <p:cNvSpPr/>
          <p:nvPr/>
        </p:nvSpPr>
        <p:spPr>
          <a:xfrm>
            <a:off x="8569418" y="573806"/>
            <a:ext cx="576072" cy="572315"/>
          </a:xfrm>
          <a:prstGeom prst="rect">
            <a:avLst/>
          </a:prstGeom>
          <a:solidFill>
            <a:schemeClr val="l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onsolas"/>
              <a:ea typeface="Consolas"/>
              <a:cs typeface="Consolas"/>
              <a:sym typeface="Consolas"/>
            </a:endParaRPr>
          </a:p>
        </p:txBody>
      </p:sp>
      <p:sp>
        <p:nvSpPr>
          <p:cNvPr id="12" name="Shape 12"/>
          <p:cNvSpPr txBox="1"/>
          <p:nvPr>
            <p:ph type="title"/>
          </p:nvPr>
        </p:nvSpPr>
        <p:spPr>
          <a:xfrm>
            <a:off x="914400" y="1544715"/>
            <a:ext cx="7315200" cy="1154096"/>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onsolas"/>
              <a:buNone/>
              <a:defRPr b="0" i="0" sz="4000" u="none" cap="none" strike="noStrike">
                <a:solidFill>
                  <a:schemeClr val="lt2"/>
                </a:solidFill>
                <a:latin typeface="Consolas"/>
                <a:ea typeface="Consolas"/>
                <a:cs typeface="Consolas"/>
                <a:sym typeface="Consolas"/>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3" name="Shape 13"/>
          <p:cNvSpPr txBox="1"/>
          <p:nvPr>
            <p:ph idx="1" type="body"/>
          </p:nvPr>
        </p:nvSpPr>
        <p:spPr>
          <a:xfrm>
            <a:off x="914400" y="2769833"/>
            <a:ext cx="7315200" cy="3539527"/>
          </a:xfrm>
          <a:prstGeom prst="rect">
            <a:avLst/>
          </a:prstGeom>
          <a:noFill/>
          <a:ln>
            <a:noFill/>
          </a:ln>
        </p:spPr>
        <p:txBody>
          <a:bodyPr anchorCtr="0" anchor="t" bIns="91425" lIns="91425" rIns="91425" tIns="91425"/>
          <a:lstStyle>
            <a:lvl1pPr indent="-63500" lvl="0" marL="228600" marR="0" rtl="0" algn="l">
              <a:spcBef>
                <a:spcPts val="400"/>
              </a:spcBef>
              <a:buClr>
                <a:schemeClr val="lt2"/>
              </a:buClr>
              <a:buSzPct val="100000"/>
              <a:buFont typeface="Noto Sans Symbols"/>
              <a:buChar char="▪"/>
              <a:defRPr b="0" i="0" sz="2000" u="none" cap="none" strike="noStrike">
                <a:solidFill>
                  <a:schemeClr val="lt1"/>
                </a:solidFill>
                <a:latin typeface="Consolas"/>
                <a:ea typeface="Consolas"/>
                <a:cs typeface="Consolas"/>
                <a:sym typeface="Consolas"/>
              </a:defRPr>
            </a:lvl1pPr>
            <a:lvl2pPr indent="-71119" lvl="1" marL="502919" marR="0" rtl="0" algn="l">
              <a:spcBef>
                <a:spcPts val="360"/>
              </a:spcBef>
              <a:buClr>
                <a:schemeClr val="lt2"/>
              </a:buClr>
              <a:buSzPct val="100000"/>
              <a:buFont typeface="Noto Sans Symbols"/>
              <a:buChar char="▪"/>
              <a:defRPr b="0" i="0" sz="1800" u="none" cap="none" strike="noStrike">
                <a:solidFill>
                  <a:schemeClr val="lt1"/>
                </a:solidFill>
                <a:latin typeface="Consolas"/>
                <a:ea typeface="Consolas"/>
                <a:cs typeface="Consolas"/>
                <a:sym typeface="Consolas"/>
              </a:defRPr>
            </a:lvl2pPr>
            <a:lvl3pPr indent="-88900" lvl="2" marL="685800" marR="0" rtl="0" algn="l">
              <a:spcBef>
                <a:spcPts val="320"/>
              </a:spcBef>
              <a:buClr>
                <a:schemeClr val="lt2"/>
              </a:buClr>
              <a:buSzPct val="100000"/>
              <a:buFont typeface="Noto Sans Symbols"/>
              <a:buChar char="▪"/>
              <a:defRPr b="0" i="0" sz="1600" u="none" cap="none" strike="noStrike">
                <a:solidFill>
                  <a:schemeClr val="lt1"/>
                </a:solidFill>
                <a:latin typeface="Consolas"/>
                <a:ea typeface="Consolas"/>
                <a:cs typeface="Consolas"/>
                <a:sym typeface="Consolas"/>
              </a:defRPr>
            </a:lvl3pPr>
            <a:lvl4pPr indent="-101600" lvl="3" marL="914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4pPr>
            <a:lvl5pPr indent="-101600" lvl="4" marL="11430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5pPr>
            <a:lvl6pPr indent="-101600" lvl="5" marL="13716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6pPr>
            <a:lvl7pPr indent="-101600" lvl="6" marL="16002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7pPr>
            <a:lvl8pPr indent="-101600" lvl="7" marL="18288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8pPr>
            <a:lvl9pPr indent="-101600" lvl="8" marL="2057400" marR="0" rtl="0" algn="l">
              <a:spcBef>
                <a:spcPts val="280"/>
              </a:spcBef>
              <a:buClr>
                <a:schemeClr val="lt2"/>
              </a:buClr>
              <a:buSzPct val="100000"/>
              <a:buFont typeface="Noto Sans Symbols"/>
              <a:buChar char="▪"/>
              <a:defRPr b="0" i="0" sz="1400" u="none" cap="none" strike="noStrike">
                <a:solidFill>
                  <a:schemeClr val="lt1"/>
                </a:solidFill>
                <a:latin typeface="Consolas"/>
                <a:ea typeface="Consolas"/>
                <a:cs typeface="Consolas"/>
                <a:sym typeface="Consolas"/>
              </a:defRPr>
            </a:lvl9pPr>
          </a:lstStyle>
          <a:p/>
        </p:txBody>
      </p:sp>
      <p:sp>
        <p:nvSpPr>
          <p:cNvPr id="14" name="Shape 14"/>
          <p:cNvSpPr txBox="1"/>
          <p:nvPr>
            <p:ph idx="10" type="dt"/>
          </p:nvPr>
        </p:nvSpPr>
        <p:spPr>
          <a:xfrm>
            <a:off x="6007689" y="548797"/>
            <a:ext cx="1189131" cy="297918"/>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15" name="Shape 15"/>
          <p:cNvSpPr txBox="1"/>
          <p:nvPr>
            <p:ph idx="12" type="sldNum"/>
          </p:nvPr>
        </p:nvSpPr>
        <p:spPr>
          <a:xfrm>
            <a:off x="7314414" y="548797"/>
            <a:ext cx="941202" cy="30175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onsolas"/>
                <a:ea typeface="Consolas"/>
                <a:cs typeface="Consolas"/>
                <a:sym typeface="Consolas"/>
              </a:rPr>
              <a:t>‹#›</a:t>
            </a:fld>
          </a:p>
        </p:txBody>
      </p:sp>
      <p:sp>
        <p:nvSpPr>
          <p:cNvPr id="16" name="Shape 16"/>
          <p:cNvSpPr txBox="1"/>
          <p:nvPr>
            <p:ph idx="11" type="ftr"/>
          </p:nvPr>
        </p:nvSpPr>
        <p:spPr>
          <a:xfrm>
            <a:off x="6008687" y="855955"/>
            <a:ext cx="2246488" cy="301227"/>
          </a:xfrm>
          <a:prstGeom prst="rect">
            <a:avLst/>
          </a:prstGeom>
          <a:noFill/>
          <a:ln>
            <a:noFill/>
          </a:ln>
        </p:spPr>
        <p:txBody>
          <a:bodyPr anchorCtr="0" anchor="t" bIns="91425" lIns="91425" rIns="91425" tIns="91425"/>
          <a:lstStyle>
            <a:lvl1pPr indent="0" lvl="0" marL="0" marR="0" rtl="0" algn="l">
              <a:spcBef>
                <a:spcPts val="0"/>
              </a:spcBef>
              <a:buNone/>
              <a:defRPr b="0" i="0" sz="1000" u="none" cap="none" strike="noStrike">
                <a:solidFill>
                  <a:schemeClr val="lt1"/>
                </a:solidFill>
                <a:latin typeface="Consolas"/>
                <a:ea typeface="Consolas"/>
                <a:cs typeface="Consolas"/>
                <a:sym typeface="Consolas"/>
              </a:defRPr>
            </a:lvl1pPr>
            <a:lvl2pPr indent="0" lvl="1" marL="457200" marR="0" rtl="0" algn="l">
              <a:spcBef>
                <a:spcPts val="0"/>
              </a:spcBef>
              <a:buNone/>
              <a:defRPr b="0" i="0" sz="1800" u="none" cap="none" strike="noStrike">
                <a:solidFill>
                  <a:schemeClr val="lt1"/>
                </a:solidFill>
                <a:latin typeface="Consolas"/>
                <a:ea typeface="Consolas"/>
                <a:cs typeface="Consolas"/>
                <a:sym typeface="Consolas"/>
              </a:defRPr>
            </a:lvl2pPr>
            <a:lvl3pPr indent="0" lvl="2" marL="914400" marR="0" rtl="0" algn="l">
              <a:spcBef>
                <a:spcPts val="0"/>
              </a:spcBef>
              <a:buNone/>
              <a:defRPr b="0" i="0" sz="1800" u="none" cap="none" strike="noStrike">
                <a:solidFill>
                  <a:schemeClr val="lt1"/>
                </a:solidFill>
                <a:latin typeface="Consolas"/>
                <a:ea typeface="Consolas"/>
                <a:cs typeface="Consolas"/>
                <a:sym typeface="Consolas"/>
              </a:defRPr>
            </a:lvl3pPr>
            <a:lvl4pPr indent="0" lvl="3" marL="1371600" marR="0" rtl="0" algn="l">
              <a:spcBef>
                <a:spcPts val="0"/>
              </a:spcBef>
              <a:buNone/>
              <a:defRPr b="0" i="0" sz="1800" u="none" cap="none" strike="noStrike">
                <a:solidFill>
                  <a:schemeClr val="lt1"/>
                </a:solidFill>
                <a:latin typeface="Consolas"/>
                <a:ea typeface="Consolas"/>
                <a:cs typeface="Consolas"/>
                <a:sym typeface="Consolas"/>
              </a:defRPr>
            </a:lvl4pPr>
            <a:lvl5pPr indent="0" lvl="4" marL="1828800" marR="0" rtl="0" algn="l">
              <a:spcBef>
                <a:spcPts val="0"/>
              </a:spcBef>
              <a:buNone/>
              <a:defRPr b="0" i="0" sz="1800" u="none" cap="none" strike="noStrike">
                <a:solidFill>
                  <a:schemeClr val="lt1"/>
                </a:solidFill>
                <a:latin typeface="Consolas"/>
                <a:ea typeface="Consolas"/>
                <a:cs typeface="Consolas"/>
                <a:sym typeface="Consolas"/>
              </a:defRPr>
            </a:lvl5pPr>
            <a:lvl6pPr indent="0" lvl="5" marL="2286000" marR="0" rtl="0" algn="l">
              <a:spcBef>
                <a:spcPts val="0"/>
              </a:spcBef>
              <a:buNone/>
              <a:defRPr b="0" i="0" sz="1800" u="none" cap="none" strike="noStrike">
                <a:solidFill>
                  <a:schemeClr val="lt1"/>
                </a:solidFill>
                <a:latin typeface="Consolas"/>
                <a:ea typeface="Consolas"/>
                <a:cs typeface="Consolas"/>
                <a:sym typeface="Consolas"/>
              </a:defRPr>
            </a:lvl6pPr>
            <a:lvl7pPr indent="0" lvl="6" marL="2743200" marR="0" rtl="0" algn="l">
              <a:spcBef>
                <a:spcPts val="0"/>
              </a:spcBef>
              <a:buNone/>
              <a:defRPr b="0" i="0" sz="1800" u="none" cap="none" strike="noStrike">
                <a:solidFill>
                  <a:schemeClr val="lt1"/>
                </a:solidFill>
                <a:latin typeface="Consolas"/>
                <a:ea typeface="Consolas"/>
                <a:cs typeface="Consolas"/>
                <a:sym typeface="Consolas"/>
              </a:defRPr>
            </a:lvl7pPr>
            <a:lvl8pPr indent="0" lvl="7" marL="3200400" marR="0" rtl="0" algn="l">
              <a:spcBef>
                <a:spcPts val="0"/>
              </a:spcBef>
              <a:buNone/>
              <a:defRPr b="0" i="0" sz="1800" u="none" cap="none" strike="noStrike">
                <a:solidFill>
                  <a:schemeClr val="lt1"/>
                </a:solidFill>
                <a:latin typeface="Consolas"/>
                <a:ea typeface="Consolas"/>
                <a:cs typeface="Consolas"/>
                <a:sym typeface="Consolas"/>
              </a:defRPr>
            </a:lvl8pPr>
            <a:lvl9pPr indent="0" lvl="8" marL="3657600" marR="0" rtl="0" algn="l">
              <a:spcBef>
                <a:spcPts val="0"/>
              </a:spcBef>
              <a:buNone/>
              <a:defRPr b="0" i="0" sz="1800" u="none" cap="none" strike="noStrike">
                <a:solidFill>
                  <a:schemeClr val="lt1"/>
                </a:solidFill>
                <a:latin typeface="Consolas"/>
                <a:ea typeface="Consolas"/>
                <a:cs typeface="Consolas"/>
                <a:sym typeface="Consolas"/>
              </a:defRPr>
            </a:lvl9pPr>
          </a:lstStyle>
          <a:p/>
        </p:txBody>
      </p:sp>
      <p:sp>
        <p:nvSpPr>
          <p:cNvPr id="17" name="Shape 17"/>
          <p:cNvSpPr txBox="1"/>
          <p:nvPr/>
        </p:nvSpPr>
        <p:spPr>
          <a:xfrm>
            <a:off x="0" y="6477000"/>
            <a:ext cx="17526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lt1"/>
                </a:solidFill>
                <a:latin typeface="Consolas"/>
                <a:ea typeface="Consolas"/>
                <a:cs typeface="Consolas"/>
                <a:sym typeface="Consolas"/>
              </a:rPr>
              <a:t>24 June 2017</a:t>
            </a: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 Id="rId10" Type="http://schemas.openxmlformats.org/officeDocument/2006/relationships/image" Target="../media/image15.jpg"/><Relationship Id="rId9" Type="http://schemas.openxmlformats.org/officeDocument/2006/relationships/image" Target="../media/image13.jp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10.jp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python.org/doc/essays/blurb/"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CS2103AUG2016-T09-C3/main" TargetMode="External"/><Relationship Id="rId4" Type="http://schemas.openxmlformats.org/officeDocument/2006/relationships/image" Target="../media/image11.jp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interactivepython.org/courselib/static/pythonds/Introduction/WhatIsProgramming.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4.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www.tutorialspoint.com/python/index.htm" TargetMode="External"/><Relationship Id="rId4" Type="http://schemas.openxmlformats.org/officeDocument/2006/relationships/hyperlink" Target="http://python-guide-pt-br.readthedocs.io/en/latest/" TargetMode="External"/><Relationship Id="rId5" Type="http://schemas.openxmlformats.org/officeDocument/2006/relationships/hyperlink" Target="https://docs.python.org/3/" TargetMode="External"/><Relationship Id="rId6" Type="http://schemas.openxmlformats.org/officeDocument/2006/relationships/hyperlink" Target="https://github.com/cardboardcode/pcc" TargetMode="External"/><Relationship Id="rId7" Type="http://schemas.openxmlformats.org/officeDocument/2006/relationships/hyperlink" Target="https://docs.djangoproject.com/en/1.11/intro/" TargetMode="External"/><Relationship Id="rId8" Type="http://schemas.openxmlformats.org/officeDocument/2006/relationships/hyperlink" Target="http://guidetodatamining.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1.png"/><Relationship Id="rId4" Type="http://schemas.openxmlformats.org/officeDocument/2006/relationships/hyperlink" Target="https://tapas.io/series/Grumpy-Codes" TargetMode="External"/><Relationship Id="rId9"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pic>
        <p:nvPicPr>
          <p:cNvPr id="95" name="Shape 95"/>
          <p:cNvPicPr preferRelativeResize="0"/>
          <p:nvPr/>
        </p:nvPicPr>
        <p:blipFill rotWithShape="1">
          <a:blip r:embed="rId3">
            <a:alphaModFix/>
          </a:blip>
          <a:srcRect b="2207" l="32696" r="32818" t="3335"/>
          <a:stretch/>
        </p:blipFill>
        <p:spPr>
          <a:xfrm rot="-186161">
            <a:off x="4114734" y="2938893"/>
            <a:ext cx="914540" cy="1280177"/>
          </a:xfrm>
          <a:prstGeom prst="rect">
            <a:avLst/>
          </a:prstGeom>
          <a:noFill/>
          <a:ln>
            <a:noFill/>
          </a:ln>
          <a:effectLst>
            <a:outerShdw blurRad="50799" sx="105999" rotWithShape="0" algn="tl" dir="2700000" dist="38100" sy="105999">
              <a:srgbClr val="000000">
                <a:alpha val="40000"/>
              </a:srgbClr>
            </a:outerShdw>
          </a:effectLst>
        </p:spPr>
      </p:pic>
      <p:sp>
        <p:nvSpPr>
          <p:cNvPr id="96" name="Shape 96"/>
          <p:cNvSpPr txBox="1"/>
          <p:nvPr>
            <p:ph type="ctrTitle"/>
          </p:nvPr>
        </p:nvSpPr>
        <p:spPr>
          <a:xfrm>
            <a:off x="381000" y="0"/>
            <a:ext cx="8458200" cy="2595025"/>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800" u="none" cap="none" strike="noStrike">
                <a:solidFill>
                  <a:srgbClr val="FFFF00"/>
                </a:solidFill>
                <a:latin typeface="Consolas"/>
                <a:ea typeface="Consolas"/>
                <a:cs typeface="Consolas"/>
                <a:sym typeface="Consolas"/>
              </a:rPr>
              <a:t>Python</a:t>
            </a:r>
            <a:r>
              <a:rPr b="0" i="0" lang="en-US" sz="4800" u="none" cap="none" strike="noStrike">
                <a:solidFill>
                  <a:schemeClr val="lt2"/>
                </a:solidFill>
                <a:latin typeface="Consolas"/>
                <a:ea typeface="Consolas"/>
                <a:cs typeface="Consolas"/>
                <a:sym typeface="Consolas"/>
              </a:rPr>
              <a:t> Confidence Course</a:t>
            </a:r>
          </a:p>
        </p:txBody>
      </p:sp>
      <p:sp>
        <p:nvSpPr>
          <p:cNvPr id="97" name="Shape 97"/>
          <p:cNvSpPr txBox="1"/>
          <p:nvPr>
            <p:ph idx="1" type="subTitle"/>
          </p:nvPr>
        </p:nvSpPr>
        <p:spPr>
          <a:xfrm>
            <a:off x="6705600" y="6285683"/>
            <a:ext cx="7315200" cy="1144631"/>
          </a:xfrm>
          <a:prstGeom prst="rect">
            <a:avLst/>
          </a:prstGeom>
          <a:noFill/>
          <a:ln>
            <a:noFill/>
          </a:ln>
        </p:spPr>
        <p:txBody>
          <a:bodyPr anchorCtr="0" anchor="t" bIns="45700" lIns="91425" rIns="91425" tIns="45700">
            <a:noAutofit/>
          </a:bodyPr>
          <a:lstStyle/>
          <a:p>
            <a:pPr indent="0" lvl="0" marL="0" marR="0" rtl="0" algn="l">
              <a:spcBef>
                <a:spcPts val="0"/>
              </a:spcBef>
              <a:buClr>
                <a:schemeClr val="lt2"/>
              </a:buClr>
              <a:buSzPct val="25000"/>
              <a:buFont typeface="Noto Sans Symbols"/>
              <a:buNone/>
            </a:pPr>
            <a:r>
              <a:rPr b="0" i="0" lang="en-US" sz="2200" u="none" cap="none" strike="noStrike">
                <a:solidFill>
                  <a:schemeClr val="lt1"/>
                </a:solidFill>
                <a:latin typeface="Consolas"/>
                <a:ea typeface="Consolas"/>
                <a:cs typeface="Consolas"/>
                <a:sym typeface="Consolas"/>
              </a:rPr>
              <a:t>By Bey Hao Yun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685800" y="2286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5050"/>
              </a:buClr>
              <a:buSzPct val="25000"/>
              <a:buFont typeface="Consolas"/>
              <a:buNone/>
            </a:pPr>
            <a:r>
              <a:rPr b="0" i="0" lang="en-US" sz="4000" u="none" cap="none" strike="noStrike">
                <a:solidFill>
                  <a:srgbClr val="FF5050"/>
                </a:solidFill>
                <a:latin typeface="Consolas"/>
                <a:ea typeface="Consolas"/>
                <a:cs typeface="Consolas"/>
                <a:sym typeface="Consolas"/>
              </a:rPr>
              <a:t>Who Uses Python?</a:t>
            </a:r>
          </a:p>
        </p:txBody>
      </p:sp>
      <p:pic>
        <p:nvPicPr>
          <p:cNvPr descr="Image result for youtube icon" id="157" name="Shape 157"/>
          <p:cNvPicPr preferRelativeResize="0"/>
          <p:nvPr/>
        </p:nvPicPr>
        <p:blipFill rotWithShape="1">
          <a:blip r:embed="rId3">
            <a:alphaModFix/>
          </a:blip>
          <a:srcRect b="0" l="0" r="0" t="0"/>
          <a:stretch/>
        </p:blipFill>
        <p:spPr>
          <a:xfrm>
            <a:off x="866775" y="1899601"/>
            <a:ext cx="1219199" cy="1219200"/>
          </a:xfrm>
          <a:prstGeom prst="rect">
            <a:avLst/>
          </a:prstGeom>
          <a:noFill/>
          <a:ln>
            <a:noFill/>
          </a:ln>
        </p:spPr>
      </p:pic>
      <p:pic>
        <p:nvPicPr>
          <p:cNvPr descr="Image result for industrial light and magic icon" id="158" name="Shape 158"/>
          <p:cNvPicPr preferRelativeResize="0"/>
          <p:nvPr/>
        </p:nvPicPr>
        <p:blipFill rotWithShape="1">
          <a:blip r:embed="rId4">
            <a:alphaModFix/>
          </a:blip>
          <a:srcRect b="0" l="0" r="0" t="0"/>
          <a:stretch/>
        </p:blipFill>
        <p:spPr>
          <a:xfrm>
            <a:off x="2584132" y="1717039"/>
            <a:ext cx="1584325" cy="1584325"/>
          </a:xfrm>
          <a:prstGeom prst="rect">
            <a:avLst/>
          </a:prstGeom>
          <a:noFill/>
          <a:ln>
            <a:noFill/>
          </a:ln>
        </p:spPr>
      </p:pic>
      <p:pic>
        <p:nvPicPr>
          <p:cNvPr descr="https://encrypted-tbn0.gstatic.com/images?q=tbn:ANd9GcQ80fipT7SqzQrlKAHfOBfh1cL0GYN5cg1fj-wd-BFzKyGtslgy6Ltm0Q" id="159" name="Shape 159"/>
          <p:cNvPicPr preferRelativeResize="0"/>
          <p:nvPr/>
        </p:nvPicPr>
        <p:blipFill rotWithShape="1">
          <a:blip r:embed="rId5">
            <a:alphaModFix/>
          </a:blip>
          <a:srcRect b="0" l="0" r="0" t="0"/>
          <a:stretch/>
        </p:blipFill>
        <p:spPr>
          <a:xfrm>
            <a:off x="4707255" y="1899601"/>
            <a:ext cx="942975" cy="1200150"/>
          </a:xfrm>
          <a:prstGeom prst="rect">
            <a:avLst/>
          </a:prstGeom>
          <a:noFill/>
          <a:ln>
            <a:noFill/>
          </a:ln>
        </p:spPr>
      </p:pic>
      <p:pic>
        <p:nvPicPr>
          <p:cNvPr descr="Image result for HP icon" id="160" name="Shape 160"/>
          <p:cNvPicPr preferRelativeResize="0"/>
          <p:nvPr/>
        </p:nvPicPr>
        <p:blipFill rotWithShape="1">
          <a:blip r:embed="rId6">
            <a:alphaModFix/>
          </a:blip>
          <a:srcRect b="0" l="0" r="0" t="0"/>
          <a:stretch/>
        </p:blipFill>
        <p:spPr>
          <a:xfrm>
            <a:off x="6060439" y="1719261"/>
            <a:ext cx="1560829" cy="1560829"/>
          </a:xfrm>
          <a:prstGeom prst="rect">
            <a:avLst/>
          </a:prstGeom>
          <a:noFill/>
          <a:ln>
            <a:noFill/>
          </a:ln>
        </p:spPr>
      </p:pic>
      <p:pic>
        <p:nvPicPr>
          <p:cNvPr descr="Image result for minecraft icon" id="161" name="Shape 161"/>
          <p:cNvPicPr preferRelativeResize="0"/>
          <p:nvPr/>
        </p:nvPicPr>
        <p:blipFill rotWithShape="1">
          <a:blip r:embed="rId7">
            <a:alphaModFix/>
          </a:blip>
          <a:srcRect b="0" l="0" r="0" t="0"/>
          <a:stretch/>
        </p:blipFill>
        <p:spPr>
          <a:xfrm>
            <a:off x="762000" y="3803333"/>
            <a:ext cx="1501137" cy="1501137"/>
          </a:xfrm>
          <a:prstGeom prst="rect">
            <a:avLst/>
          </a:prstGeom>
          <a:noFill/>
          <a:ln>
            <a:noFill/>
          </a:ln>
        </p:spPr>
      </p:pic>
      <p:pic>
        <p:nvPicPr>
          <p:cNvPr descr="Image result for eve-online icon" id="162" name="Shape 162"/>
          <p:cNvPicPr preferRelativeResize="0"/>
          <p:nvPr/>
        </p:nvPicPr>
        <p:blipFill rotWithShape="1">
          <a:blip r:embed="rId8">
            <a:alphaModFix/>
          </a:blip>
          <a:srcRect b="0" l="0" r="0" t="0"/>
          <a:stretch/>
        </p:blipFill>
        <p:spPr>
          <a:xfrm>
            <a:off x="2261869" y="3439476"/>
            <a:ext cx="2228850" cy="2228852"/>
          </a:xfrm>
          <a:prstGeom prst="rect">
            <a:avLst/>
          </a:prstGeom>
          <a:noFill/>
          <a:ln>
            <a:noFill/>
          </a:ln>
        </p:spPr>
      </p:pic>
      <p:pic>
        <p:nvPicPr>
          <p:cNvPr descr="Image result for d-link icon" id="163" name="Shape 163"/>
          <p:cNvPicPr preferRelativeResize="0"/>
          <p:nvPr/>
        </p:nvPicPr>
        <p:blipFill rotWithShape="1">
          <a:blip r:embed="rId9">
            <a:alphaModFix/>
          </a:blip>
          <a:srcRect b="0" l="0" r="0" t="0"/>
          <a:stretch/>
        </p:blipFill>
        <p:spPr>
          <a:xfrm>
            <a:off x="4490719" y="3803333"/>
            <a:ext cx="1605277" cy="1605277"/>
          </a:xfrm>
          <a:prstGeom prst="rect">
            <a:avLst/>
          </a:prstGeom>
          <a:noFill/>
          <a:ln>
            <a:noFill/>
          </a:ln>
        </p:spPr>
      </p:pic>
      <p:pic>
        <p:nvPicPr>
          <p:cNvPr descr="https://media-www-battlefieldwebcore.spark.ea.com/content/battlefield-portal/en_US/games/battlefield-2/_jcr_content/par/productdetailpage/boxArt.img.jpg" id="164" name="Shape 164"/>
          <p:cNvPicPr preferRelativeResize="0"/>
          <p:nvPr/>
        </p:nvPicPr>
        <p:blipFill rotWithShape="1">
          <a:blip r:embed="rId10">
            <a:alphaModFix/>
          </a:blip>
          <a:srcRect b="0" l="0" r="0" t="0"/>
          <a:stretch/>
        </p:blipFill>
        <p:spPr>
          <a:xfrm>
            <a:off x="6309628" y="3351848"/>
            <a:ext cx="1703166" cy="24041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533400" y="228600"/>
            <a:ext cx="78485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5050"/>
              </a:buClr>
              <a:buSzPct val="25000"/>
              <a:buFont typeface="Consolas"/>
              <a:buNone/>
            </a:pPr>
            <a:r>
              <a:rPr b="0" i="0" lang="en-US" sz="4000" u="none" cap="none" strike="noStrike">
                <a:solidFill>
                  <a:srgbClr val="FF5050"/>
                </a:solidFill>
                <a:latin typeface="Consolas"/>
                <a:ea typeface="Consolas"/>
                <a:cs typeface="Consolas"/>
                <a:sym typeface="Consolas"/>
              </a:rPr>
              <a:t>And of course...</a:t>
            </a:r>
            <a:r>
              <a:rPr b="0" i="0" lang="en-US" sz="4000" u="none" cap="none" strike="noStrike">
                <a:solidFill>
                  <a:schemeClr val="lt2"/>
                </a:solidFill>
                <a:latin typeface="Consolas"/>
                <a:ea typeface="Consolas"/>
                <a:cs typeface="Consolas"/>
                <a:sym typeface="Consolas"/>
              </a:rPr>
              <a:t> </a:t>
            </a:r>
          </a:p>
        </p:txBody>
      </p:sp>
      <p:pic>
        <p:nvPicPr>
          <p:cNvPr descr="Image result for google icon" id="170" name="Shape 170"/>
          <p:cNvPicPr preferRelativeResize="0"/>
          <p:nvPr/>
        </p:nvPicPr>
        <p:blipFill rotWithShape="1">
          <a:blip r:embed="rId3">
            <a:alphaModFix/>
          </a:blip>
          <a:srcRect b="0" l="0" r="0" t="0"/>
          <a:stretch/>
        </p:blipFill>
        <p:spPr>
          <a:xfrm>
            <a:off x="1828800" y="1288729"/>
            <a:ext cx="4886325" cy="4876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685800" y="1752600"/>
            <a:ext cx="8077199" cy="2394011"/>
          </a:xfrm>
          <a:prstGeom prst="rect">
            <a:avLst/>
          </a:prstGeom>
          <a:noFill/>
          <a:ln>
            <a:noFill/>
          </a:ln>
        </p:spPr>
        <p:txBody>
          <a:bodyPr anchorCtr="0" anchor="b" bIns="45700" lIns="91425" rIns="91425" tIns="45700">
            <a:noAutofit/>
          </a:bodyPr>
          <a:lstStyle/>
          <a:p>
            <a:pPr indent="0" lvl="0" marL="0" marR="0" rtl="0" algn="l">
              <a:spcBef>
                <a:spcPts val="0"/>
              </a:spcBef>
              <a:buClr>
                <a:srgbClr val="FF5050"/>
              </a:buClr>
              <a:buSzPct val="25000"/>
              <a:buFont typeface="Consolas"/>
              <a:buNone/>
            </a:pPr>
            <a:r>
              <a:rPr b="0" i="0" lang="en-US" sz="3200" u="none" cap="none" strike="noStrike">
                <a:solidFill>
                  <a:srgbClr val="FF5050"/>
                </a:solidFill>
                <a:latin typeface="Consolas"/>
                <a:ea typeface="Consolas"/>
                <a:cs typeface="Consolas"/>
                <a:sym typeface="Consolas"/>
              </a:rPr>
              <a:t>Therefore, it is a language which is</a:t>
            </a:r>
            <a:r>
              <a:rPr b="0" i="0" lang="en-US" sz="3200" u="none" cap="none" strike="noStrike">
                <a:solidFill>
                  <a:schemeClr val="lt2"/>
                </a:solidFill>
                <a:latin typeface="Consolas"/>
                <a:ea typeface="Consolas"/>
                <a:cs typeface="Consolas"/>
                <a:sym typeface="Consolas"/>
              </a:rPr>
              <a:t> </a:t>
            </a:r>
            <a:r>
              <a:rPr b="0" i="0" lang="en-US" sz="3200" u="none" cap="none" strike="noStrike">
                <a:solidFill>
                  <a:srgbClr val="FFFF00"/>
                </a:solidFill>
                <a:latin typeface="Consolas"/>
                <a:ea typeface="Consolas"/>
                <a:cs typeface="Consolas"/>
                <a:sym typeface="Consolas"/>
              </a:rPr>
              <a:t>easy-to-learn</a:t>
            </a:r>
            <a:r>
              <a:rPr b="0" i="0" lang="en-US" sz="3200" u="none" cap="none" strike="noStrike">
                <a:solidFill>
                  <a:schemeClr val="lt2"/>
                </a:solidFill>
                <a:latin typeface="Consolas"/>
                <a:ea typeface="Consolas"/>
                <a:cs typeface="Consolas"/>
                <a:sym typeface="Consolas"/>
              </a:rPr>
              <a:t> </a:t>
            </a:r>
            <a:r>
              <a:rPr b="0" i="0" lang="en-US" sz="3200" u="none" cap="none" strike="noStrike">
                <a:solidFill>
                  <a:srgbClr val="FF5050"/>
                </a:solidFill>
                <a:latin typeface="Consolas"/>
                <a:ea typeface="Consolas"/>
                <a:cs typeface="Consolas"/>
                <a:sym typeface="Consolas"/>
              </a:rPr>
              <a:t>and</a:t>
            </a:r>
            <a:r>
              <a:rPr b="0" i="0" lang="en-US" sz="3200" u="none" cap="none" strike="noStrike">
                <a:solidFill>
                  <a:schemeClr val="lt2"/>
                </a:solidFill>
                <a:latin typeface="Consolas"/>
                <a:ea typeface="Consolas"/>
                <a:cs typeface="Consolas"/>
                <a:sym typeface="Consolas"/>
              </a:rPr>
              <a:t> </a:t>
            </a:r>
            <a:r>
              <a:rPr b="0" i="0" lang="en-US" sz="3200" u="none" cap="none" strike="noStrike">
                <a:solidFill>
                  <a:srgbClr val="FFFF00"/>
                </a:solidFill>
                <a:latin typeface="Consolas"/>
                <a:ea typeface="Consolas"/>
                <a:cs typeface="Consolas"/>
                <a:sym typeface="Consolas"/>
              </a:rPr>
              <a:t>widely-used</a:t>
            </a:r>
            <a:r>
              <a:rPr b="0" i="0" lang="en-US" sz="3200" u="none" cap="none" strike="noStrike">
                <a:solidFill>
                  <a:schemeClr val="lt2"/>
                </a:solidFill>
                <a:latin typeface="Consolas"/>
                <a:ea typeface="Consolas"/>
                <a:cs typeface="Consolas"/>
                <a:sym typeface="Consolas"/>
              </a:rPr>
              <a: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Consolas"/>
              <a:buNone/>
            </a:pPr>
            <a:r>
              <a:rPr b="0" i="0" lang="en-US" sz="4000" u="none" cap="none" strike="noStrike">
                <a:solidFill>
                  <a:schemeClr val="lt2"/>
                </a:solidFill>
                <a:latin typeface="Consolas"/>
                <a:ea typeface="Consolas"/>
                <a:cs typeface="Consolas"/>
                <a:sym typeface="Consolas"/>
              </a:rPr>
              <a:t>What is Python?</a:t>
            </a:r>
          </a:p>
        </p:txBody>
      </p:sp>
      <p:sp>
        <p:nvSpPr>
          <p:cNvPr id="181" name="Shape 181"/>
          <p:cNvSpPr txBox="1"/>
          <p:nvPr>
            <p:ph idx="1" type="body"/>
          </p:nvPr>
        </p:nvSpPr>
        <p:spPr>
          <a:xfrm>
            <a:off x="914400" y="1676400"/>
            <a:ext cx="7315200" cy="3539527"/>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“Python is an interpreted, </a:t>
            </a:r>
            <a:r>
              <a:rPr b="0" i="0" lang="en-US" sz="2000" u="none" cap="none" strike="noStrike">
                <a:solidFill>
                  <a:srgbClr val="FFFF00"/>
                </a:solidFill>
                <a:latin typeface="Consolas"/>
                <a:ea typeface="Consolas"/>
                <a:cs typeface="Consolas"/>
                <a:sym typeface="Consolas"/>
              </a:rPr>
              <a:t>object-oriented</a:t>
            </a:r>
            <a:r>
              <a:rPr b="0" i="0" lang="en-US" sz="2000" u="none" cap="none" strike="noStrike">
                <a:solidFill>
                  <a:schemeClr val="lt1"/>
                </a:solidFill>
                <a:latin typeface="Consolas"/>
                <a:ea typeface="Consolas"/>
                <a:cs typeface="Consolas"/>
                <a:sym typeface="Consolas"/>
              </a:rPr>
              <a:t>, </a:t>
            </a:r>
            <a:r>
              <a:rPr b="0" i="0" lang="en-US" sz="2000" u="none" cap="none" strike="noStrike">
                <a:solidFill>
                  <a:srgbClr val="FFFF00"/>
                </a:solidFill>
                <a:latin typeface="Consolas"/>
                <a:ea typeface="Consolas"/>
                <a:cs typeface="Consolas"/>
                <a:sym typeface="Consolas"/>
              </a:rPr>
              <a:t>high-level</a:t>
            </a:r>
            <a:r>
              <a:rPr b="0" i="0" lang="en-US" sz="2000" u="none" cap="none" strike="noStrike">
                <a:solidFill>
                  <a:schemeClr val="lt1"/>
                </a:solidFill>
                <a:latin typeface="Consolas"/>
                <a:ea typeface="Consolas"/>
                <a:cs typeface="Consolas"/>
                <a:sym typeface="Consolas"/>
              </a:rPr>
              <a:t> programming language with dynamic semantics.”</a:t>
            </a:r>
          </a:p>
          <a:p>
            <a:pPr indent="-7619" lvl="0" marL="45720" marR="0" rtl="0" algn="l">
              <a:spcBef>
                <a:spcPts val="240"/>
              </a:spcBef>
              <a:spcAft>
                <a:spcPts val="0"/>
              </a:spcAft>
              <a:buClr>
                <a:schemeClr val="lt2"/>
              </a:buClr>
              <a:buSzPct val="25000"/>
              <a:buFont typeface="Noto Sans Symbols"/>
              <a:buNone/>
            </a:pPr>
            <a:r>
              <a:rPr b="0" i="0" lang="en-US" sz="1200" u="none" cap="none" strike="noStrike">
                <a:solidFill>
                  <a:schemeClr val="lt1"/>
                </a:solidFill>
                <a:latin typeface="Consolas"/>
                <a:ea typeface="Consolas"/>
                <a:cs typeface="Consolas"/>
                <a:sym typeface="Consolas"/>
              </a:rPr>
              <a:t>From </a:t>
            </a:r>
            <a:r>
              <a:rPr b="0" i="0" lang="en-US" sz="1200" u="sng" cap="none" strike="noStrike">
                <a:solidFill>
                  <a:schemeClr val="hlink"/>
                </a:solidFill>
                <a:latin typeface="Consolas"/>
                <a:ea typeface="Consolas"/>
                <a:cs typeface="Consolas"/>
                <a:sym typeface="Consolas"/>
                <a:hlinkClick r:id="rId3"/>
              </a:rPr>
              <a:t>https://www.python.org/doc/essays/blurb/</a:t>
            </a:r>
          </a:p>
          <a:p>
            <a:pPr indent="-190500" lvl="0" marL="228600" marR="0" rtl="0" algn="l">
              <a:spcBef>
                <a:spcPts val="400"/>
              </a:spcBef>
              <a:spcAft>
                <a:spcPts val="0"/>
              </a:spcAft>
              <a:buClr>
                <a:schemeClr val="lt2"/>
              </a:buClr>
              <a:buSzPct val="166666"/>
              <a:buFont typeface="Noto Sans Symbols"/>
              <a:buChar char="▪"/>
            </a:pPr>
            <a:r>
              <a:rPr b="0" i="0" lang="en-US" sz="1200" u="none" cap="none" strike="noStrike">
                <a:solidFill>
                  <a:schemeClr val="lt1"/>
                </a:solidFill>
                <a:latin typeface="Consolas"/>
                <a:ea typeface="Consolas"/>
                <a:cs typeface="Consolas"/>
                <a:sym typeface="Consolas"/>
              </a:rPr>
              <a:t> </a:t>
            </a:r>
            <a:r>
              <a:rPr b="0" i="0" lang="en-US" sz="2000" u="none" cap="none" strike="noStrike">
                <a:solidFill>
                  <a:schemeClr val="lt1"/>
                </a:solidFill>
                <a:latin typeface="Consolas"/>
                <a:ea typeface="Consolas"/>
                <a:cs typeface="Consolas"/>
                <a:sym typeface="Consolas"/>
              </a:rPr>
              <a:t>Latest version of Python is </a:t>
            </a:r>
            <a:r>
              <a:rPr b="0" i="0" lang="en-US" sz="2000" u="none" cap="none" strike="noStrike">
                <a:solidFill>
                  <a:srgbClr val="FFFF00"/>
                </a:solidFill>
                <a:latin typeface="Consolas"/>
                <a:ea typeface="Consolas"/>
                <a:cs typeface="Consolas"/>
                <a:sym typeface="Consolas"/>
              </a:rPr>
              <a:t>3.6.1</a:t>
            </a:r>
            <a:r>
              <a:rPr b="0" i="0" lang="en-US" sz="2000" u="none" cap="none" strike="noStrike">
                <a:solidFill>
                  <a:schemeClr val="lt1"/>
                </a:solidFill>
                <a:latin typeface="Consolas"/>
                <a:ea typeface="Consolas"/>
                <a:cs typeface="Consolas"/>
                <a:sym typeface="Consolas"/>
              </a:rPr>
              <a:t>.</a:t>
            </a:r>
          </a:p>
          <a:p>
            <a:pPr indent="-190500" lvl="0" marL="228600" marR="0" rtl="0" algn="l">
              <a:spcBef>
                <a:spcPts val="400"/>
              </a:spcBef>
              <a:spcAft>
                <a:spcPts val="0"/>
              </a:spcAft>
              <a:buClr>
                <a:schemeClr val="lt2"/>
              </a:buClr>
              <a:buSzPct val="142857"/>
              <a:buFont typeface="Noto Sans Symbols"/>
              <a:buChar char="▪"/>
            </a:pPr>
            <a:r>
              <a:rPr b="0" i="0" lang="en-US" sz="1400" u="none" cap="none" strike="noStrike">
                <a:solidFill>
                  <a:schemeClr val="lt1"/>
                </a:solidFill>
                <a:latin typeface="Consolas"/>
                <a:ea typeface="Consolas"/>
                <a:cs typeface="Consolas"/>
                <a:sym typeface="Consolas"/>
              </a:rPr>
              <a:t> </a:t>
            </a:r>
            <a:r>
              <a:rPr b="0" i="0" lang="en-US" sz="2000" u="none" cap="none" strike="noStrike">
                <a:solidFill>
                  <a:schemeClr val="lt1"/>
                </a:solidFill>
                <a:latin typeface="Consolas"/>
                <a:ea typeface="Consolas"/>
                <a:cs typeface="Consolas"/>
                <a:sym typeface="Consolas"/>
              </a:rPr>
              <a:t>From my experience, mainly used in </a:t>
            </a:r>
            <a:r>
              <a:rPr b="0" i="0" lang="en-US" sz="2000" u="none" cap="none" strike="noStrike">
                <a:solidFill>
                  <a:srgbClr val="FFFF00"/>
                </a:solidFill>
                <a:latin typeface="Consolas"/>
                <a:ea typeface="Consolas"/>
                <a:cs typeface="Consolas"/>
                <a:sym typeface="Consolas"/>
              </a:rPr>
              <a:t>Web Development</a:t>
            </a:r>
            <a:r>
              <a:rPr b="0" i="0" lang="en-US" sz="2000" u="none" cap="none" strike="noStrike">
                <a:solidFill>
                  <a:schemeClr val="lt1"/>
                </a:solidFill>
                <a:latin typeface="Consolas"/>
                <a:ea typeface="Consolas"/>
                <a:cs typeface="Consolas"/>
                <a:sym typeface="Consolas"/>
              </a:rPr>
              <a:t> and </a:t>
            </a:r>
            <a:r>
              <a:rPr b="0" i="0" lang="en-US" sz="2000" u="none" cap="none" strike="noStrike">
                <a:solidFill>
                  <a:srgbClr val="FFFF00"/>
                </a:solidFill>
                <a:latin typeface="Consolas"/>
                <a:ea typeface="Consolas"/>
                <a:cs typeface="Consolas"/>
                <a:sym typeface="Consolas"/>
              </a:rPr>
              <a:t>Data-analytics</a:t>
            </a:r>
            <a:r>
              <a:rPr b="0" i="0" lang="en-US" sz="2000" u="none" cap="none" strike="noStrike">
                <a:solidFill>
                  <a:schemeClr val="lt1"/>
                </a:solidFill>
                <a:latin typeface="Consolas"/>
                <a:ea typeface="Consolas"/>
                <a:cs typeface="Consolas"/>
                <a:sym typeface="Consolas"/>
              </a:rPr>
              <a:t>.</a:t>
            </a:r>
          </a:p>
          <a:p>
            <a:pPr indent="-7619" lvl="0" marL="45720" marR="0" rtl="0" algn="l">
              <a:spcBef>
                <a:spcPts val="240"/>
              </a:spcBef>
              <a:buClr>
                <a:schemeClr val="lt2"/>
              </a:buClr>
              <a:buSzPct val="25000"/>
              <a:buFont typeface="Noto Sans Symbols"/>
              <a:buNone/>
            </a:pPr>
            <a:r>
              <a:t/>
            </a:r>
            <a:endParaRPr b="0" i="0" sz="1200" u="none" cap="none" strike="noStrike">
              <a:solidFill>
                <a:schemeClr val="lt1"/>
              </a:solidFill>
              <a:latin typeface="Consolas"/>
              <a:ea typeface="Consolas"/>
              <a:cs typeface="Consolas"/>
              <a:sym typeface="Consolas"/>
            </a:endParaRPr>
          </a:p>
        </p:txBody>
      </p:sp>
      <p:pic>
        <p:nvPicPr>
          <p:cNvPr id="182" name="Shape 182"/>
          <p:cNvPicPr preferRelativeResize="0"/>
          <p:nvPr/>
        </p:nvPicPr>
        <p:blipFill rotWithShape="1">
          <a:blip r:embed="rId4">
            <a:alphaModFix/>
          </a:blip>
          <a:srcRect b="0" l="0" r="0" t="0"/>
          <a:stretch/>
        </p:blipFill>
        <p:spPr>
          <a:xfrm>
            <a:off x="6115455" y="3810000"/>
            <a:ext cx="2743199" cy="2743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Consolas"/>
              <a:buNone/>
            </a:pPr>
            <a:r>
              <a:rPr b="0" i="0" lang="en-US" sz="4000" u="none" cap="none" strike="noStrike">
                <a:solidFill>
                  <a:schemeClr val="lt2"/>
                </a:solidFill>
                <a:latin typeface="Consolas"/>
                <a:ea typeface="Consolas"/>
                <a:cs typeface="Consolas"/>
                <a:sym typeface="Consolas"/>
              </a:rPr>
              <a:t>Brief History of Python</a:t>
            </a:r>
          </a:p>
        </p:txBody>
      </p:sp>
      <p:sp>
        <p:nvSpPr>
          <p:cNvPr id="188" name="Shape 188"/>
          <p:cNvSpPr txBox="1"/>
          <p:nvPr>
            <p:ph idx="1" type="body"/>
          </p:nvPr>
        </p:nvSpPr>
        <p:spPr>
          <a:xfrm>
            <a:off x="762000" y="1676400"/>
            <a:ext cx="5638800" cy="3539527"/>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Created by Guido Van Rossum.</a:t>
            </a:r>
          </a:p>
          <a:p>
            <a:pPr indent="-190500" lvl="0" marL="228600" marR="0" rtl="0" algn="l">
              <a:spcBef>
                <a:spcPts val="400"/>
              </a:spcBef>
              <a:spcAft>
                <a:spcPts val="0"/>
              </a:spcAft>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Started in 1989 in the Netherlands.</a:t>
            </a:r>
          </a:p>
          <a:p>
            <a:pPr indent="-190500" lvl="0" marL="228600" marR="0" rtl="0" algn="l">
              <a:spcBef>
                <a:spcPts val="400"/>
              </a:spcBef>
              <a:spcAft>
                <a:spcPts val="0"/>
              </a:spcAft>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a:p>
            <a:pPr indent="-190500" lvl="0" marL="228600" marR="0" rtl="0" algn="l">
              <a:spcBef>
                <a:spcPts val="400"/>
              </a:spcBef>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It is called </a:t>
            </a:r>
            <a:r>
              <a:rPr b="0" i="0" lang="en-US" sz="2000" u="none" cap="none" strike="noStrike">
                <a:solidFill>
                  <a:srgbClr val="FFFF00"/>
                </a:solidFill>
                <a:latin typeface="Consolas"/>
                <a:ea typeface="Consolas"/>
                <a:cs typeface="Consolas"/>
                <a:sym typeface="Consolas"/>
              </a:rPr>
              <a:t>Python</a:t>
            </a:r>
            <a:r>
              <a:rPr b="0" i="0" lang="en-US" sz="2000" u="none" cap="none" strike="noStrike">
                <a:solidFill>
                  <a:schemeClr val="lt1"/>
                </a:solidFill>
                <a:latin typeface="Consolas"/>
                <a:ea typeface="Consolas"/>
                <a:cs typeface="Consolas"/>
                <a:sym typeface="Consolas"/>
              </a:rPr>
              <a:t> because he took inspiration from the British comedy group “Monty Python”.</a:t>
            </a:r>
          </a:p>
        </p:txBody>
      </p:sp>
      <p:pic>
        <p:nvPicPr>
          <p:cNvPr descr="Guido van Rossum OSCON 2006" id="189" name="Shape 189"/>
          <p:cNvPicPr preferRelativeResize="0"/>
          <p:nvPr/>
        </p:nvPicPr>
        <p:blipFill rotWithShape="1">
          <a:blip r:embed="rId3">
            <a:alphaModFix/>
          </a:blip>
          <a:srcRect b="0" l="0" r="0" t="0"/>
          <a:stretch/>
        </p:blipFill>
        <p:spPr>
          <a:xfrm>
            <a:off x="6477000" y="1676400"/>
            <a:ext cx="2381249" cy="3571874"/>
          </a:xfrm>
          <a:prstGeom prst="rect">
            <a:avLst/>
          </a:prstGeom>
          <a:noFill/>
          <a:ln>
            <a:noFill/>
          </a:ln>
        </p:spPr>
      </p:pic>
      <p:pic>
        <p:nvPicPr>
          <p:cNvPr descr="Image result for always look on the bright side of life" id="190" name="Shape 190"/>
          <p:cNvPicPr preferRelativeResize="0"/>
          <p:nvPr/>
        </p:nvPicPr>
        <p:blipFill rotWithShape="1">
          <a:blip r:embed="rId4">
            <a:alphaModFix/>
          </a:blip>
          <a:srcRect b="0" l="0" r="0" t="0"/>
          <a:stretch/>
        </p:blipFill>
        <p:spPr>
          <a:xfrm>
            <a:off x="3988339" y="4114800"/>
            <a:ext cx="2157919" cy="25175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914400" y="1544715"/>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6000" u="none" cap="none" strike="noStrike">
                <a:solidFill>
                  <a:srgbClr val="FFFF00"/>
                </a:solidFill>
                <a:latin typeface="Consolas"/>
                <a:ea typeface="Consolas"/>
                <a:cs typeface="Consolas"/>
                <a:sym typeface="Consolas"/>
              </a:rPr>
              <a:t>Basics</a:t>
            </a:r>
          </a:p>
        </p:txBody>
      </p:sp>
      <p:sp>
        <p:nvSpPr>
          <p:cNvPr id="196" name="Shape 196"/>
          <p:cNvSpPr txBox="1"/>
          <p:nvPr>
            <p:ph idx="1" type="body"/>
          </p:nvPr>
        </p:nvSpPr>
        <p:spPr>
          <a:xfrm>
            <a:off x="914400" y="2769833"/>
            <a:ext cx="7315200" cy="3539527"/>
          </a:xfrm>
          <a:prstGeom prst="rect">
            <a:avLst/>
          </a:prstGeom>
          <a:noFill/>
          <a:ln>
            <a:noFill/>
          </a:ln>
        </p:spPr>
        <p:txBody>
          <a:bodyPr anchorCtr="0" anchor="t" bIns="45700" lIns="91425" rIns="91425" tIns="45700">
            <a:noAutofit/>
          </a:bodyPr>
          <a:lstStyle/>
          <a:p>
            <a:pPr indent="-190500" lvl="0" marL="228600" marR="0" rtl="0" algn="l">
              <a:spcBef>
                <a:spcPts val="0"/>
              </a:spcBef>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914400" y="1544715"/>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6000" u="none" cap="none" strike="noStrike">
                <a:solidFill>
                  <a:srgbClr val="FFFF00"/>
                </a:solidFill>
                <a:latin typeface="Consolas"/>
                <a:ea typeface="Consolas"/>
                <a:cs typeface="Consolas"/>
                <a:sym typeface="Consolas"/>
              </a:rPr>
              <a:t>Setting up</a:t>
            </a:r>
          </a:p>
        </p:txBody>
      </p:sp>
      <p:sp>
        <p:nvSpPr>
          <p:cNvPr id="202" name="Shape 202"/>
          <p:cNvSpPr txBox="1"/>
          <p:nvPr>
            <p:ph idx="1" type="body"/>
          </p:nvPr>
        </p:nvSpPr>
        <p:spPr>
          <a:xfrm>
            <a:off x="914400" y="2769833"/>
            <a:ext cx="7315200" cy="3539527"/>
          </a:xfrm>
          <a:prstGeom prst="rect">
            <a:avLst/>
          </a:prstGeom>
          <a:noFill/>
          <a:ln>
            <a:noFill/>
          </a:ln>
        </p:spPr>
        <p:txBody>
          <a:bodyPr anchorCtr="0" anchor="t" bIns="45700" lIns="91425" rIns="91425" tIns="45700">
            <a:noAutofit/>
          </a:bodyPr>
          <a:lstStyle/>
          <a:p>
            <a:pPr indent="-464819" lvl="0" marL="502919" marR="0" rtl="0" algn="l">
              <a:spcBef>
                <a:spcPts val="0"/>
              </a:spcBef>
              <a:spcAft>
                <a:spcPts val="0"/>
              </a:spcAft>
              <a:buClr>
                <a:schemeClr val="lt2"/>
              </a:buClr>
              <a:buSzPct val="100000"/>
              <a:buFont typeface="Consolas"/>
              <a:buAutoNum type="arabicPeriod"/>
            </a:pPr>
            <a:r>
              <a:rPr b="0" i="0" lang="en-US" sz="2000" u="none" cap="none" strike="noStrike">
                <a:solidFill>
                  <a:schemeClr val="lt1"/>
                </a:solidFill>
                <a:latin typeface="Consolas"/>
                <a:ea typeface="Consolas"/>
                <a:cs typeface="Consolas"/>
                <a:sym typeface="Consolas"/>
              </a:rPr>
              <a:t>Start your python program with this statement. ”</a:t>
            </a:r>
            <a:r>
              <a:rPr b="0" i="0" lang="en-US" sz="2000" u="none" cap="none" strike="noStrike">
                <a:solidFill>
                  <a:srgbClr val="FFFF00"/>
                </a:solidFill>
                <a:latin typeface="Consolas"/>
                <a:ea typeface="Consolas"/>
                <a:cs typeface="Consolas"/>
                <a:sym typeface="Consolas"/>
              </a:rPr>
              <a:t>#!/usr/bin/env python</a:t>
            </a:r>
            <a:r>
              <a:rPr b="0" i="0" lang="en-US" sz="2000" u="none" cap="none" strike="noStrike">
                <a:solidFill>
                  <a:schemeClr val="lt1"/>
                </a:solidFill>
                <a:latin typeface="Consolas"/>
                <a:ea typeface="Consolas"/>
                <a:cs typeface="Consolas"/>
                <a:sym typeface="Consolas"/>
              </a:rPr>
              <a:t>”</a:t>
            </a:r>
          </a:p>
          <a:p>
            <a:pPr indent="-464819" lvl="0" marL="502919" marR="0" rtl="0" algn="l">
              <a:spcBef>
                <a:spcPts val="400"/>
              </a:spcBef>
              <a:spcAft>
                <a:spcPts val="0"/>
              </a:spcAft>
              <a:buClr>
                <a:schemeClr val="lt2"/>
              </a:buClr>
              <a:buSzPct val="100000"/>
              <a:buFont typeface="Consolas"/>
              <a:buAutoNum type="arabicPeriod"/>
            </a:pPr>
            <a:r>
              <a:rPr b="0" i="0" lang="en-US" sz="2000" u="none" cap="none" strike="noStrike">
                <a:solidFill>
                  <a:schemeClr val="lt1"/>
                </a:solidFill>
                <a:latin typeface="Consolas"/>
                <a:ea typeface="Consolas"/>
                <a:cs typeface="Consolas"/>
                <a:sym typeface="Consolas"/>
              </a:rPr>
              <a:t>“</a:t>
            </a:r>
            <a:r>
              <a:rPr b="0" i="0" lang="en-US" sz="2000" u="none" cap="none" strike="noStrike">
                <a:solidFill>
                  <a:srgbClr val="FFFF00"/>
                </a:solidFill>
                <a:latin typeface="Consolas"/>
                <a:ea typeface="Consolas"/>
                <a:cs typeface="Consolas"/>
                <a:sym typeface="Consolas"/>
              </a:rPr>
              <a:t>Import</a:t>
            </a:r>
            <a:r>
              <a:rPr b="0" i="0" lang="en-US" sz="2000" u="none" cap="none" strike="noStrike">
                <a:solidFill>
                  <a:schemeClr val="lt1"/>
                </a:solidFill>
                <a:latin typeface="Consolas"/>
                <a:ea typeface="Consolas"/>
                <a:cs typeface="Consolas"/>
                <a:sym typeface="Consolas"/>
              </a:rPr>
              <a:t>” your necessary packages.</a:t>
            </a:r>
          </a:p>
          <a:p>
            <a:pPr indent="-464819" lvl="0" marL="502919" marR="0" rtl="0" algn="l">
              <a:spcBef>
                <a:spcPts val="400"/>
              </a:spcBef>
              <a:spcAft>
                <a:spcPts val="0"/>
              </a:spcAft>
              <a:buClr>
                <a:schemeClr val="lt2"/>
              </a:buClr>
              <a:buSzPct val="100000"/>
              <a:buFont typeface="Consolas"/>
              <a:buAutoNum type="arabicPeriod"/>
            </a:pPr>
            <a:r>
              <a:rPr b="0" i="0" lang="en-US" sz="2000" u="none" cap="none" strike="noStrike">
                <a:solidFill>
                  <a:schemeClr val="lt1"/>
                </a:solidFill>
                <a:latin typeface="Consolas"/>
                <a:ea typeface="Consolas"/>
                <a:cs typeface="Consolas"/>
                <a:sym typeface="Consolas"/>
              </a:rPr>
              <a:t>Write the rest of your program according to the function you want.</a:t>
            </a:r>
          </a:p>
          <a:p>
            <a:pPr indent="-7619" lvl="0" marL="45720" marR="0" rtl="0" algn="l">
              <a:spcBef>
                <a:spcPts val="400"/>
              </a:spcBef>
              <a:buClr>
                <a:schemeClr val="lt2"/>
              </a:buClr>
              <a:buSzPct val="25000"/>
              <a:buFont typeface="Noto Sans Symbols"/>
              <a:buNone/>
            </a:pPr>
            <a:r>
              <a:t/>
            </a:r>
            <a:endParaRPr b="0" i="0" sz="2000" u="none" cap="none" strike="noStrike">
              <a:solidFill>
                <a:schemeClr val="lt1"/>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457200" y="3048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3600" u="none" cap="none" strike="noStrike">
                <a:solidFill>
                  <a:srgbClr val="FFFF00"/>
                </a:solidFill>
                <a:latin typeface="Consolas"/>
                <a:ea typeface="Consolas"/>
                <a:cs typeface="Consolas"/>
                <a:sym typeface="Consolas"/>
              </a:rPr>
              <a:t>Run Cycle of a Python Program</a:t>
            </a:r>
          </a:p>
        </p:txBody>
      </p:sp>
      <p:sp>
        <p:nvSpPr>
          <p:cNvPr id="208" name="Shape 208"/>
          <p:cNvSpPr txBox="1"/>
          <p:nvPr>
            <p:ph idx="1" type="body"/>
          </p:nvPr>
        </p:nvSpPr>
        <p:spPr>
          <a:xfrm>
            <a:off x="2895600" y="1905000"/>
            <a:ext cx="3048000" cy="381000"/>
          </a:xfrm>
          <a:prstGeom prst="rect">
            <a:avLst/>
          </a:prstGeom>
          <a:solidFill>
            <a:schemeClr val="accent1"/>
          </a:solidFill>
          <a:ln>
            <a:noFill/>
          </a:ln>
        </p:spPr>
        <p:txBody>
          <a:bodyPr anchorCtr="0" anchor="t" bIns="45700" lIns="91425" rIns="91425" tIns="45700">
            <a:noAutofit/>
          </a:bodyPr>
          <a:lstStyle/>
          <a:p>
            <a:pPr indent="-7619" lvl="0" marL="45720" marR="0" rtl="0" algn="ctr">
              <a:lnSpc>
                <a:spcPct val="90000"/>
              </a:lnSpc>
              <a:spcBef>
                <a:spcPts val="0"/>
              </a:spcBef>
              <a:buClr>
                <a:schemeClr val="lt2"/>
              </a:buClr>
              <a:buSzPct val="25000"/>
              <a:buFont typeface="Noto Sans Symbols"/>
              <a:buNone/>
            </a:pPr>
            <a:r>
              <a:rPr b="0" i="0" lang="en-US" sz="2000" u="none" cap="none" strike="noStrike">
                <a:solidFill>
                  <a:schemeClr val="lt1"/>
                </a:solidFill>
                <a:latin typeface="Consolas"/>
                <a:ea typeface="Consolas"/>
                <a:cs typeface="Consolas"/>
                <a:sym typeface="Consolas"/>
              </a:rPr>
              <a:t>python &lt;filename&gt;.py</a:t>
            </a:r>
          </a:p>
        </p:txBody>
      </p:sp>
      <p:sp>
        <p:nvSpPr>
          <p:cNvPr id="209" name="Shape 209"/>
          <p:cNvSpPr txBox="1"/>
          <p:nvPr/>
        </p:nvSpPr>
        <p:spPr>
          <a:xfrm>
            <a:off x="362336" y="2667000"/>
            <a:ext cx="8398826" cy="3007361"/>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lang="en-US" sz="2000">
                <a:solidFill>
                  <a:schemeClr val="lt1"/>
                </a:solidFill>
                <a:latin typeface="Consolas"/>
                <a:ea typeface="Consolas"/>
                <a:cs typeface="Consolas"/>
                <a:sym typeface="Consolas"/>
              </a:rPr>
              <a:t>Unlike the more common </a:t>
            </a:r>
            <a:r>
              <a:rPr b="1" lang="en-US" sz="2000">
                <a:solidFill>
                  <a:schemeClr val="lt1"/>
                </a:solidFill>
                <a:latin typeface="Consolas"/>
                <a:ea typeface="Consolas"/>
                <a:cs typeface="Consolas"/>
                <a:sym typeface="Consolas"/>
              </a:rPr>
              <a:t>Java</a:t>
            </a:r>
            <a:r>
              <a:rPr lang="en-US" sz="2000">
                <a:solidFill>
                  <a:schemeClr val="lt1"/>
                </a:solidFill>
                <a:latin typeface="Consolas"/>
                <a:ea typeface="Consolas"/>
                <a:cs typeface="Consolas"/>
                <a:sym typeface="Consolas"/>
              </a:rPr>
              <a:t> and </a:t>
            </a:r>
            <a:r>
              <a:rPr b="1" lang="en-US" sz="2000">
                <a:solidFill>
                  <a:schemeClr val="lt1"/>
                </a:solidFill>
                <a:latin typeface="Consolas"/>
                <a:ea typeface="Consolas"/>
                <a:cs typeface="Consolas"/>
                <a:sym typeface="Consolas"/>
              </a:rPr>
              <a:t>C </a:t>
            </a:r>
            <a:r>
              <a:rPr lang="en-US" sz="2000">
                <a:solidFill>
                  <a:schemeClr val="lt1"/>
                </a:solidFill>
                <a:latin typeface="Consolas"/>
                <a:ea typeface="Consolas"/>
                <a:cs typeface="Consolas"/>
                <a:sym typeface="Consolas"/>
              </a:rPr>
              <a:t>programs, </a:t>
            </a:r>
            <a:r>
              <a:rPr b="1" lang="en-US" sz="2000">
                <a:solidFill>
                  <a:schemeClr val="lt1"/>
                </a:solidFill>
                <a:latin typeface="Consolas"/>
                <a:ea typeface="Consolas"/>
                <a:cs typeface="Consolas"/>
                <a:sym typeface="Consolas"/>
              </a:rPr>
              <a:t>Python</a:t>
            </a:r>
            <a:r>
              <a:rPr lang="en-US" sz="2000">
                <a:solidFill>
                  <a:schemeClr val="lt1"/>
                </a:solidFill>
                <a:latin typeface="Consolas"/>
                <a:ea typeface="Consolas"/>
                <a:cs typeface="Consolas"/>
                <a:sym typeface="Consolas"/>
              </a:rPr>
              <a:t> does not need a separate compiler. </a:t>
            </a:r>
            <a:r>
              <a:rPr b="1" lang="en-US" sz="2000">
                <a:solidFill>
                  <a:srgbClr val="C00000"/>
                </a:solidFill>
                <a:latin typeface="Consolas"/>
                <a:ea typeface="Consolas"/>
                <a:cs typeface="Consolas"/>
                <a:sym typeface="Consolas"/>
              </a:rPr>
              <a:t>It does its own compiling at runtime.</a:t>
            </a:r>
          </a:p>
          <a:p>
            <a:pPr indent="-190500" lvl="0" marL="228600" marR="0" rtl="0" algn="l">
              <a:spcBef>
                <a:spcPts val="400"/>
              </a:spcBef>
              <a:spcAft>
                <a:spcPts val="0"/>
              </a:spcAft>
              <a:buClr>
                <a:schemeClr val="lt2"/>
              </a:buClr>
              <a:buSzPct val="100000"/>
              <a:buFont typeface="Noto Sans Symbols"/>
              <a:buChar char="▪"/>
            </a:pPr>
            <a:r>
              <a:rPr lang="en-US" sz="2000">
                <a:solidFill>
                  <a:schemeClr val="lt1"/>
                </a:solidFill>
                <a:latin typeface="Consolas"/>
                <a:ea typeface="Consolas"/>
                <a:cs typeface="Consolas"/>
                <a:sym typeface="Consolas"/>
              </a:rPr>
              <a:t>Python programs are easily identified by its file extension “.py”.</a:t>
            </a:r>
          </a:p>
          <a:p>
            <a:pPr indent="-190500" lvl="0" marL="228600" marR="0" rtl="0" algn="l">
              <a:spcBef>
                <a:spcPts val="400"/>
              </a:spcBef>
              <a:buClr>
                <a:schemeClr val="lt2"/>
              </a:buClr>
              <a:buFont typeface="Noto Sans Symbols"/>
              <a:buNone/>
            </a:pPr>
            <a:r>
              <a:t/>
            </a:r>
            <a:endParaRPr b="1" sz="2000">
              <a:solidFill>
                <a:srgbClr val="C00000"/>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457200" y="3048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3600" u="none" cap="none" strike="noStrike">
                <a:solidFill>
                  <a:srgbClr val="FFFF00"/>
                </a:solidFill>
                <a:latin typeface="Consolas"/>
                <a:ea typeface="Consolas"/>
                <a:cs typeface="Consolas"/>
                <a:sym typeface="Consolas"/>
              </a:rPr>
              <a:t>Run Cycle of Other Programs</a:t>
            </a:r>
          </a:p>
        </p:txBody>
      </p:sp>
      <p:graphicFrame>
        <p:nvGraphicFramePr>
          <p:cNvPr id="215" name="Shape 215"/>
          <p:cNvGraphicFramePr/>
          <p:nvPr/>
        </p:nvGraphicFramePr>
        <p:xfrm>
          <a:off x="457200" y="1752600"/>
          <a:ext cx="3000000" cy="3000000"/>
        </p:xfrm>
        <a:graphic>
          <a:graphicData uri="http://schemas.openxmlformats.org/drawingml/2006/table">
            <a:tbl>
              <a:tblPr bandRow="1" firstCol="1" firstRow="1">
                <a:noFill/>
                <a:tableStyleId>{BA45FAF8-A810-4C94-98AC-3C4350C5B854}</a:tableStyleId>
              </a:tblPr>
              <a:tblGrid>
                <a:gridCol w="3940025"/>
                <a:gridCol w="2209800"/>
                <a:gridCol w="2209800"/>
              </a:tblGrid>
              <a:tr h="784325">
                <a:tc>
                  <a:txBody>
                    <a:bodyPr>
                      <a:noAutofit/>
                    </a:bodyPr>
                    <a:lstStyle/>
                    <a:p>
                      <a:pPr indent="0" lvl="0" marL="0" marR="0" rtl="0" algn="l">
                        <a:lnSpc>
                          <a:spcPct val="114000"/>
                        </a:lnSpc>
                        <a:spcBef>
                          <a:spcPts val="0"/>
                        </a:spcBef>
                        <a:spcAft>
                          <a:spcPts val="0"/>
                        </a:spcAft>
                        <a:buSzPct val="25000"/>
                        <a:buNone/>
                      </a:pPr>
                      <a:r>
                        <a:t/>
                      </a:r>
                      <a:endParaRPr sz="1600" u="none" cap="none" strike="noStrike"/>
                    </a:p>
                  </a:txBody>
                  <a:tcPr marT="45725" marB="45725" marR="91450" marL="91450" anchor="ctr">
                    <a:lnL cap="flat" cmpd="sng" w="9525">
                      <a:solidFill>
                        <a:srgbClr val="000000">
                          <a:alpha val="0"/>
                        </a:srgbClr>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ctr">
                        <a:lnSpc>
                          <a:spcPct val="114000"/>
                        </a:lnSpc>
                        <a:spcBef>
                          <a:spcPts val="0"/>
                        </a:spcBef>
                        <a:spcAft>
                          <a:spcPts val="0"/>
                        </a:spcAft>
                        <a:buSzPct val="25000"/>
                        <a:buNone/>
                      </a:pPr>
                      <a:r>
                        <a:rPr lang="en-US" sz="3600" u="none" cap="none" strike="noStrike"/>
                        <a:t>C</a:t>
                      </a:r>
                    </a:p>
                  </a:txBody>
                  <a:tcPr marT="45725" marB="45725" marR="91450" marL="91450" anchor="ctr">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ctr">
                        <a:lnSpc>
                          <a:spcPct val="114000"/>
                        </a:lnSpc>
                        <a:spcBef>
                          <a:spcPts val="0"/>
                        </a:spcBef>
                        <a:spcAft>
                          <a:spcPts val="0"/>
                        </a:spcAft>
                        <a:buSzPct val="25000"/>
                        <a:buNone/>
                      </a:pPr>
                      <a:r>
                        <a:rPr lang="en-US" sz="3600" u="none" cap="none" strike="noStrike"/>
                        <a:t>Java</a:t>
                      </a:r>
                    </a:p>
                  </a:txBody>
                  <a:tcPr marT="45725" marB="45725" marR="91450" marL="91450" anchor="ctr">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r>
              <a:tr h="822950">
                <a:tc>
                  <a:txBody>
                    <a:bodyPr>
                      <a:noAutofit/>
                    </a:bodyPr>
                    <a:lstStyle/>
                    <a:p>
                      <a:pPr indent="0" lvl="0" marL="0" marR="0" rtl="0" algn="l">
                        <a:lnSpc>
                          <a:spcPct val="114000"/>
                        </a:lnSpc>
                        <a:spcBef>
                          <a:spcPts val="0"/>
                        </a:spcBef>
                        <a:spcAft>
                          <a:spcPts val="0"/>
                        </a:spcAft>
                        <a:buClr>
                          <a:schemeClr val="lt1"/>
                        </a:buClr>
                        <a:buSzPct val="25000"/>
                        <a:buFont typeface="Consolas"/>
                        <a:buNone/>
                      </a:pPr>
                      <a:r>
                        <a:rPr lang="en-US" sz="1600" u="none" cap="none" strike="noStrike"/>
                        <a:t>Text Editor</a:t>
                      </a:r>
                      <a:br>
                        <a:rPr lang="en-US" sz="1600" u="none" cap="none" strike="noStrike"/>
                      </a:br>
                      <a:r>
                        <a:rPr b="0" lang="en-US" sz="1600" u="none" cap="none" strike="noStrike"/>
                        <a:t>(e.g. VIM, Eclipse, Sublime Text Editor)</a:t>
                      </a:r>
                    </a:p>
                  </a:txBody>
                  <a:tcPr marT="45725" marB="45725" marR="91450" marL="91450" anchor="ctr">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tcPr>
                </a:tc>
                <a:tc>
                  <a:txBody>
                    <a:bodyPr>
                      <a:noAutofit/>
                    </a:bodyPr>
                    <a:lstStyle/>
                    <a:p>
                      <a:pPr indent="0" lvl="0" marL="0" marR="0" rtl="0" algn="ctr">
                        <a:lnSpc>
                          <a:spcPct val="114000"/>
                        </a:lnSpc>
                        <a:spcBef>
                          <a:spcPts val="0"/>
                        </a:spcBef>
                        <a:spcAft>
                          <a:spcPts val="0"/>
                        </a:spcAft>
                        <a:buSzPct val="25000"/>
                        <a:buNone/>
                      </a:pPr>
                      <a:r>
                        <a:rPr b="1" lang="en-US" sz="1400" u="none" cap="none" strike="noStrike">
                          <a:latin typeface="Lucida Sans"/>
                          <a:ea typeface="Lucida Sans"/>
                          <a:cs typeface="Lucida Sans"/>
                          <a:sym typeface="Lucida Sans"/>
                        </a:rPr>
                        <a:t>vim </a:t>
                      </a:r>
                      <a:r>
                        <a:rPr b="1" lang="en-US" sz="1400" u="none" cap="none" strike="noStrike">
                          <a:solidFill>
                            <a:srgbClr val="C00000"/>
                          </a:solidFill>
                          <a:latin typeface="Lucida Sans"/>
                          <a:ea typeface="Lucida Sans"/>
                          <a:cs typeface="Lucida Sans"/>
                          <a:sym typeface="Lucida Sans"/>
                        </a:rPr>
                        <a:t>w</a:t>
                      </a:r>
                      <a:r>
                        <a:rPr b="1" lang="en-US" sz="1400" u="none" cap="none" strike="noStrike">
                          <a:latin typeface="Lucida Sans"/>
                          <a:ea typeface="Lucida Sans"/>
                          <a:cs typeface="Lucida Sans"/>
                          <a:sym typeface="Lucida Sans"/>
                        </a:rPr>
                        <a:t>elcome.</a:t>
                      </a:r>
                      <a:r>
                        <a:rPr b="1" lang="en-US" sz="1400" u="none" cap="none" strike="noStrike">
                          <a:solidFill>
                            <a:srgbClr val="C00000"/>
                          </a:solidFill>
                          <a:latin typeface="Lucida Sans"/>
                          <a:ea typeface="Lucida Sans"/>
                          <a:cs typeface="Lucida Sans"/>
                          <a:sym typeface="Lucida Sans"/>
                        </a:rPr>
                        <a:t>c</a:t>
                      </a:r>
                    </a:p>
                  </a:txBody>
                  <a:tcPr marT="45725" marB="45725" marR="91450" marL="91450" anchor="ctr">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ctr">
                        <a:lnSpc>
                          <a:spcPct val="114000"/>
                        </a:lnSpc>
                        <a:spcBef>
                          <a:spcPts val="0"/>
                        </a:spcBef>
                        <a:spcAft>
                          <a:spcPts val="0"/>
                        </a:spcAft>
                        <a:buSzPct val="25000"/>
                        <a:buNone/>
                      </a:pPr>
                      <a:r>
                        <a:rPr b="1" lang="en-US" sz="1400" u="none" cap="none" strike="noStrike">
                          <a:latin typeface="Lucida Sans"/>
                          <a:ea typeface="Lucida Sans"/>
                          <a:cs typeface="Lucida Sans"/>
                          <a:sym typeface="Lucida Sans"/>
                        </a:rPr>
                        <a:t>vim </a:t>
                      </a:r>
                      <a:r>
                        <a:rPr b="1" lang="en-US" sz="1400" u="none" cap="none" strike="noStrike">
                          <a:solidFill>
                            <a:srgbClr val="C00000"/>
                          </a:solidFill>
                          <a:latin typeface="Lucida Sans"/>
                          <a:ea typeface="Lucida Sans"/>
                          <a:cs typeface="Lucida Sans"/>
                          <a:sym typeface="Lucida Sans"/>
                        </a:rPr>
                        <a:t>W</a:t>
                      </a:r>
                      <a:r>
                        <a:rPr b="1" lang="en-US" sz="1400" u="none" cap="none" strike="noStrike">
                          <a:latin typeface="Lucida Sans"/>
                          <a:ea typeface="Lucida Sans"/>
                          <a:cs typeface="Lucida Sans"/>
                          <a:sym typeface="Lucida Sans"/>
                        </a:rPr>
                        <a:t>elcome.</a:t>
                      </a:r>
                      <a:r>
                        <a:rPr b="1" lang="en-US" sz="1400" u="none" cap="none" strike="noStrike">
                          <a:solidFill>
                            <a:srgbClr val="C00000"/>
                          </a:solidFill>
                          <a:latin typeface="Lucida Sans"/>
                          <a:ea typeface="Lucida Sans"/>
                          <a:cs typeface="Lucida Sans"/>
                          <a:sym typeface="Lucida Sans"/>
                        </a:rPr>
                        <a:t>java</a:t>
                      </a:r>
                    </a:p>
                  </a:txBody>
                  <a:tcPr marT="45725" marB="45725" marR="91450" marL="91450" anchor="ctr">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r>
              <a:tr h="784325">
                <a:tc>
                  <a:txBody>
                    <a:bodyPr>
                      <a:noAutofit/>
                    </a:bodyPr>
                    <a:lstStyle/>
                    <a:p>
                      <a:pPr indent="0" lvl="0" marL="0" marR="0" rtl="0" algn="l">
                        <a:lnSpc>
                          <a:spcPct val="114000"/>
                        </a:lnSpc>
                        <a:spcBef>
                          <a:spcPts val="0"/>
                        </a:spcBef>
                        <a:spcAft>
                          <a:spcPts val="0"/>
                        </a:spcAft>
                        <a:buSzPct val="25000"/>
                        <a:buNone/>
                      </a:pPr>
                      <a:r>
                        <a:rPr lang="en-US" sz="1600" u="none" cap="none" strike="noStrike"/>
                        <a:t>Compiler</a:t>
                      </a:r>
                      <a:br>
                        <a:rPr lang="en-US" sz="1600" u="none" cap="none" strike="noStrike"/>
                      </a:br>
                      <a:r>
                        <a:rPr b="0" lang="en-US" sz="1600" u="none" cap="none" strike="noStrike"/>
                        <a:t>(C compiler vs. Java compiler)</a:t>
                      </a:r>
                    </a:p>
                  </a:txBody>
                  <a:tcPr marT="45725" marB="45725" marR="91450" marL="91450" anchor="ctr">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tcPr>
                </a:tc>
                <a:tc>
                  <a:txBody>
                    <a:bodyPr>
                      <a:noAutofit/>
                    </a:bodyPr>
                    <a:lstStyle/>
                    <a:p>
                      <a:pPr indent="0" lvl="0" marL="0" marR="0" rtl="0" algn="ctr">
                        <a:lnSpc>
                          <a:spcPct val="114000"/>
                        </a:lnSpc>
                        <a:spcBef>
                          <a:spcPts val="0"/>
                        </a:spcBef>
                        <a:spcAft>
                          <a:spcPts val="0"/>
                        </a:spcAft>
                        <a:buSzPct val="25000"/>
                        <a:buNone/>
                      </a:pPr>
                      <a:r>
                        <a:rPr b="1" lang="en-US" sz="1400" u="none" cap="none" strike="noStrike">
                          <a:solidFill>
                            <a:srgbClr val="C00000"/>
                          </a:solidFill>
                          <a:latin typeface="Lucida Sans"/>
                          <a:ea typeface="Lucida Sans"/>
                          <a:cs typeface="Lucida Sans"/>
                          <a:sym typeface="Lucida Sans"/>
                        </a:rPr>
                        <a:t>gcc –Wall</a:t>
                      </a:r>
                      <a:r>
                        <a:rPr b="1" lang="en-US" sz="1400" u="none" cap="none" strike="noStrike">
                          <a:latin typeface="Lucida Sans"/>
                          <a:ea typeface="Lucida Sans"/>
                          <a:cs typeface="Lucida Sans"/>
                          <a:sym typeface="Lucida Sans"/>
                        </a:rPr>
                        <a:t> </a:t>
                      </a:r>
                      <a:r>
                        <a:rPr b="1" lang="en-US" sz="1400" u="none" cap="none" strike="noStrike">
                          <a:solidFill>
                            <a:srgbClr val="C00000"/>
                          </a:solidFill>
                          <a:latin typeface="Lucida Sans"/>
                          <a:ea typeface="Lucida Sans"/>
                          <a:cs typeface="Lucida Sans"/>
                          <a:sym typeface="Lucida Sans"/>
                        </a:rPr>
                        <a:t>w</a:t>
                      </a:r>
                      <a:r>
                        <a:rPr b="1" lang="en-US" sz="1400" u="none" cap="none" strike="noStrike">
                          <a:latin typeface="Lucida Sans"/>
                          <a:ea typeface="Lucida Sans"/>
                          <a:cs typeface="Lucida Sans"/>
                          <a:sym typeface="Lucida Sans"/>
                        </a:rPr>
                        <a:t>elcome.</a:t>
                      </a:r>
                      <a:r>
                        <a:rPr b="1" lang="en-US" sz="1400" u="none" cap="none" strike="noStrike">
                          <a:solidFill>
                            <a:srgbClr val="C00000"/>
                          </a:solidFill>
                          <a:latin typeface="Lucida Sans"/>
                          <a:ea typeface="Lucida Sans"/>
                          <a:cs typeface="Lucida Sans"/>
                          <a:sym typeface="Lucida Sans"/>
                        </a:rPr>
                        <a:t>c</a:t>
                      </a:r>
                    </a:p>
                  </a:txBody>
                  <a:tcPr marT="45725" marB="45725" marR="91450" marL="91450" anchor="ctr">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ctr">
                        <a:lnSpc>
                          <a:spcPct val="114000"/>
                        </a:lnSpc>
                        <a:spcBef>
                          <a:spcPts val="0"/>
                        </a:spcBef>
                        <a:spcAft>
                          <a:spcPts val="0"/>
                        </a:spcAft>
                        <a:buSzPct val="25000"/>
                        <a:buNone/>
                      </a:pPr>
                      <a:r>
                        <a:rPr b="1" lang="en-US" sz="1400" u="none" cap="none" strike="noStrike">
                          <a:solidFill>
                            <a:srgbClr val="C00000"/>
                          </a:solidFill>
                          <a:latin typeface="Lucida Sans"/>
                          <a:ea typeface="Lucida Sans"/>
                          <a:cs typeface="Lucida Sans"/>
                          <a:sym typeface="Lucida Sans"/>
                        </a:rPr>
                        <a:t>javac</a:t>
                      </a:r>
                      <a:r>
                        <a:rPr b="1" lang="en-US" sz="1400" u="none" cap="none" strike="noStrike">
                          <a:latin typeface="Lucida Sans"/>
                          <a:ea typeface="Lucida Sans"/>
                          <a:cs typeface="Lucida Sans"/>
                          <a:sym typeface="Lucida Sans"/>
                        </a:rPr>
                        <a:t> </a:t>
                      </a:r>
                      <a:r>
                        <a:rPr b="1" lang="en-US" sz="1400" u="none" cap="none" strike="noStrike">
                          <a:solidFill>
                            <a:srgbClr val="C00000"/>
                          </a:solidFill>
                          <a:latin typeface="Lucida Sans"/>
                          <a:ea typeface="Lucida Sans"/>
                          <a:cs typeface="Lucida Sans"/>
                          <a:sym typeface="Lucida Sans"/>
                        </a:rPr>
                        <a:t>W</a:t>
                      </a:r>
                      <a:r>
                        <a:rPr b="1" lang="en-US" sz="1400" u="none" cap="none" strike="noStrike">
                          <a:latin typeface="Lucida Sans"/>
                          <a:ea typeface="Lucida Sans"/>
                          <a:cs typeface="Lucida Sans"/>
                          <a:sym typeface="Lucida Sans"/>
                        </a:rPr>
                        <a:t>elcome</a:t>
                      </a:r>
                      <a:r>
                        <a:rPr b="1" lang="en-US" sz="1400" u="none" cap="none" strike="noStrike">
                          <a:solidFill>
                            <a:srgbClr val="C00000"/>
                          </a:solidFill>
                          <a:latin typeface="Lucida Sans"/>
                          <a:ea typeface="Lucida Sans"/>
                          <a:cs typeface="Lucida Sans"/>
                          <a:sym typeface="Lucida Sans"/>
                        </a:rPr>
                        <a:t>.java</a:t>
                      </a:r>
                    </a:p>
                  </a:txBody>
                  <a:tcPr marT="45725" marB="45725" marR="91450" marL="91450" anchor="ctr">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r>
              <a:tr h="822950">
                <a:tc>
                  <a:txBody>
                    <a:bodyPr>
                      <a:noAutofit/>
                    </a:bodyPr>
                    <a:lstStyle/>
                    <a:p>
                      <a:pPr indent="0" lvl="0" marL="0" marR="0" rtl="0" algn="l">
                        <a:lnSpc>
                          <a:spcPct val="114000"/>
                        </a:lnSpc>
                        <a:spcBef>
                          <a:spcPts val="0"/>
                        </a:spcBef>
                        <a:spcAft>
                          <a:spcPts val="0"/>
                        </a:spcAft>
                        <a:buSzPct val="25000"/>
                        <a:buNone/>
                      </a:pPr>
                      <a:r>
                        <a:rPr lang="en-US" sz="1600" u="none" cap="none" strike="noStrike"/>
                        <a:t>Execution</a:t>
                      </a:r>
                      <a:br>
                        <a:rPr lang="en-US" sz="1600" u="none" cap="none" strike="noStrike"/>
                      </a:br>
                      <a:r>
                        <a:rPr b="0" lang="en-US" sz="1600" u="none" cap="none" strike="noStrike"/>
                        <a:t>(Executable file vs. Java Virtual Machine)</a:t>
                      </a:r>
                    </a:p>
                  </a:txBody>
                  <a:tcPr marT="45725" marB="45725" marR="91450" marL="91450" anchor="ctr">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B cap="flat" cmpd="sng" w="12700">
                      <a:solidFill>
                        <a:schemeClr val="lt1"/>
                      </a:solidFill>
                      <a:prstDash val="solid"/>
                      <a:round/>
                      <a:headEnd len="med" w="med" type="none"/>
                      <a:tailEnd len="med" w="med" type="none"/>
                    </a:lnB>
                  </a:tcPr>
                </a:tc>
                <a:tc>
                  <a:txBody>
                    <a:bodyPr>
                      <a:noAutofit/>
                    </a:bodyPr>
                    <a:lstStyle/>
                    <a:p>
                      <a:pPr indent="0" lvl="0" marL="0" marR="0" rtl="0" algn="ctr">
                        <a:lnSpc>
                          <a:spcPct val="114000"/>
                        </a:lnSpc>
                        <a:spcBef>
                          <a:spcPts val="0"/>
                        </a:spcBef>
                        <a:spcAft>
                          <a:spcPts val="0"/>
                        </a:spcAft>
                        <a:buSzPct val="25000"/>
                        <a:buNone/>
                      </a:pPr>
                      <a:r>
                        <a:rPr b="1" lang="en-US" sz="1400" u="none" cap="none" strike="noStrike">
                          <a:solidFill>
                            <a:srgbClr val="C00000"/>
                          </a:solidFill>
                          <a:latin typeface="Lucida Sans"/>
                          <a:ea typeface="Lucida Sans"/>
                          <a:cs typeface="Lucida Sans"/>
                          <a:sym typeface="Lucida Sans"/>
                        </a:rPr>
                        <a:t>a.out</a:t>
                      </a:r>
                    </a:p>
                  </a:txBody>
                  <a:tcPr marT="45725" marB="45725" marR="91450" marL="91450" anchor="ctr">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c>
                  <a:txBody>
                    <a:bodyPr>
                      <a:noAutofit/>
                    </a:bodyPr>
                    <a:lstStyle/>
                    <a:p>
                      <a:pPr indent="0" lvl="0" marL="0" marR="0" rtl="0" algn="ctr">
                        <a:lnSpc>
                          <a:spcPct val="114000"/>
                        </a:lnSpc>
                        <a:spcBef>
                          <a:spcPts val="0"/>
                        </a:spcBef>
                        <a:spcAft>
                          <a:spcPts val="0"/>
                        </a:spcAft>
                        <a:buSzPct val="25000"/>
                        <a:buNone/>
                      </a:pPr>
                      <a:r>
                        <a:rPr b="1" lang="en-US" sz="1400" u="none" cap="none" strike="noStrike">
                          <a:solidFill>
                            <a:srgbClr val="C00000"/>
                          </a:solidFill>
                          <a:latin typeface="Lucida Sans"/>
                          <a:ea typeface="Lucida Sans"/>
                          <a:cs typeface="Lucida Sans"/>
                          <a:sym typeface="Lucida Sans"/>
                        </a:rPr>
                        <a:t>java Welcome</a:t>
                      </a:r>
                    </a:p>
                  </a:txBody>
                  <a:tcPr marT="45725" marB="45725" marR="91450" marL="91450" anchor="ctr">
                    <a:lnL cap="flat" cmpd="sng" w="12700">
                      <a:solidFill>
                        <a:schemeClr val="lt1"/>
                      </a:solidFill>
                      <a:prstDash val="solid"/>
                      <a:round/>
                      <a:headEnd len="med" w="med" type="none"/>
                      <a:tailEnd len="med" w="med" type="none"/>
                    </a:lnL>
                    <a:lnR cap="flat" cmpd="sng" w="12700">
                      <a:solidFill>
                        <a:schemeClr val="lt1"/>
                      </a:solidFill>
                      <a:prstDash val="solid"/>
                      <a:round/>
                      <a:headEnd len="med" w="med" type="none"/>
                      <a:tailEnd len="med" w="med" type="none"/>
                    </a:lnR>
                    <a:lnT cap="flat" cmpd="sng" w="12700">
                      <a:solidFill>
                        <a:schemeClr val="lt1"/>
                      </a:solidFill>
                      <a:prstDash val="solid"/>
                      <a:round/>
                      <a:headEnd len="med" w="med" type="none"/>
                      <a:tailEnd len="med" w="med" type="none"/>
                    </a:lnT>
                    <a:lnB cap="flat" cmpd="sng" w="12700">
                      <a:solidFill>
                        <a:schemeClr val="lt1"/>
                      </a:solidFill>
                      <a:prstDash val="solid"/>
                      <a:round/>
                      <a:headEnd len="med" w="med" type="none"/>
                      <a:tailEnd len="med" w="med"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457200" y="3048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Python Identifiers</a:t>
            </a:r>
          </a:p>
        </p:txBody>
      </p:sp>
      <p:sp>
        <p:nvSpPr>
          <p:cNvPr id="221" name="Shape 221"/>
          <p:cNvSpPr txBox="1"/>
          <p:nvPr/>
        </p:nvSpPr>
        <p:spPr>
          <a:xfrm>
            <a:off x="362336" y="1524000"/>
            <a:ext cx="8398826" cy="1676399"/>
          </a:xfrm>
          <a:prstGeom prst="rect">
            <a:avLst/>
          </a:prstGeom>
          <a:noFill/>
          <a:ln>
            <a:noFill/>
          </a:ln>
        </p:spPr>
        <p:txBody>
          <a:bodyPr anchorCtr="0" anchor="t" bIns="45700" lIns="91425" rIns="91425" tIns="45700">
            <a:noAutofit/>
          </a:bodyPr>
          <a:lstStyle/>
          <a:p>
            <a:pPr indent="-190500" lvl="0" marL="228600" marR="0" rtl="0" algn="l">
              <a:spcBef>
                <a:spcPts val="0"/>
              </a:spcBef>
              <a:buClr>
                <a:schemeClr val="lt2"/>
              </a:buClr>
              <a:buSzPct val="100000"/>
              <a:buFont typeface="Noto Sans Symbols"/>
              <a:buChar char="▪"/>
            </a:pPr>
            <a:r>
              <a:rPr lang="en-US" sz="2000">
                <a:solidFill>
                  <a:schemeClr val="lt1"/>
                </a:solidFill>
                <a:latin typeface="Consolas"/>
                <a:ea typeface="Consolas"/>
                <a:cs typeface="Consolas"/>
                <a:sym typeface="Consolas"/>
              </a:rPr>
              <a:t>A Python identifier is a </a:t>
            </a:r>
            <a:r>
              <a:rPr lang="en-US" sz="2000">
                <a:solidFill>
                  <a:srgbClr val="FFFF00"/>
                </a:solidFill>
                <a:latin typeface="Consolas"/>
                <a:ea typeface="Consolas"/>
                <a:cs typeface="Consolas"/>
                <a:sym typeface="Consolas"/>
              </a:rPr>
              <a:t>name</a:t>
            </a:r>
            <a:r>
              <a:rPr lang="en-US" sz="2000">
                <a:solidFill>
                  <a:schemeClr val="lt1"/>
                </a:solidFill>
                <a:latin typeface="Consolas"/>
                <a:ea typeface="Consolas"/>
                <a:cs typeface="Consolas"/>
                <a:sym typeface="Consolas"/>
              </a:rPr>
              <a:t> used to identify a variable, function, class, module or other object. An identifier starts with a letter A to Z or a to z or an underscore (_) followed by zero or more letters, underscores and digits (0 to 9).</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rgbClr val="242C32"/>
            </a:gs>
            <a:gs pos="65000">
              <a:srgbClr val="272F36"/>
            </a:gs>
            <a:gs pos="100000">
              <a:srgbClr val="5F6773"/>
            </a:gs>
          </a:gsLst>
          <a:lin ang="5400000" scaled="0"/>
        </a:gradFill>
      </p:bgPr>
    </p:bg>
    <p:spTree>
      <p:nvGrpSpPr>
        <p:cNvPr id="101" name="Shape 101"/>
        <p:cNvGrpSpPr/>
        <p:nvPr/>
      </p:nvGrpSpPr>
      <p:grpSpPr>
        <a:xfrm>
          <a:off x="0" y="0"/>
          <a:ext cx="0" cy="0"/>
          <a:chOff x="0" y="0"/>
          <a:chExt cx="0" cy="0"/>
        </a:xfrm>
      </p:grpSpPr>
      <p:sp>
        <p:nvSpPr>
          <p:cNvPr id="102" name="Shape 102"/>
          <p:cNvSpPr txBox="1"/>
          <p:nvPr>
            <p:ph type="title"/>
          </p:nvPr>
        </p:nvSpPr>
        <p:spPr>
          <a:xfrm>
            <a:off x="5334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Consolas"/>
              <a:buNone/>
            </a:pPr>
            <a:r>
              <a:rPr b="0" i="0" lang="en-US" sz="4000" u="none" cap="none" strike="noStrike">
                <a:solidFill>
                  <a:schemeClr val="lt2"/>
                </a:solidFill>
                <a:latin typeface="Consolas"/>
                <a:ea typeface="Consolas"/>
                <a:cs typeface="Consolas"/>
                <a:sym typeface="Consolas"/>
              </a:rPr>
              <a:t>A Bit About Myself</a:t>
            </a:r>
          </a:p>
        </p:txBody>
      </p:sp>
      <p:sp>
        <p:nvSpPr>
          <p:cNvPr id="103" name="Shape 103"/>
          <p:cNvSpPr txBox="1"/>
          <p:nvPr>
            <p:ph idx="1" type="body"/>
          </p:nvPr>
        </p:nvSpPr>
        <p:spPr>
          <a:xfrm>
            <a:off x="914400" y="1905000"/>
            <a:ext cx="5105399" cy="4404359"/>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Bey Hao Yun (Gary)</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Currently a third-year Computer Engineering student at NUS</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Have coded my own python-based website before. Refer to the following link:</a:t>
            </a:r>
            <a:br>
              <a:rPr b="0" i="0" lang="en-US" sz="2000" u="none" cap="none" strike="noStrike">
                <a:solidFill>
                  <a:schemeClr val="lt1"/>
                </a:solidFill>
                <a:latin typeface="Consolas"/>
                <a:ea typeface="Consolas"/>
                <a:cs typeface="Consolas"/>
                <a:sym typeface="Consolas"/>
              </a:rPr>
            </a:br>
            <a:r>
              <a:rPr b="0" i="1" lang="en-US" sz="1200" u="none" cap="none" strike="noStrike">
                <a:solidFill>
                  <a:schemeClr val="lt1"/>
                </a:solidFill>
                <a:latin typeface="Consolas"/>
                <a:ea typeface="Consolas"/>
                <a:cs typeface="Consolas"/>
                <a:sym typeface="Consolas"/>
              </a:rPr>
              <a:t>https://github.com/StylishGoldPen/projection_latest</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Led a development team in university to produce our own task-management application. Refer to the following link:</a:t>
            </a:r>
            <a:br>
              <a:rPr b="0" i="0" lang="en-US" sz="2000" u="none" cap="none" strike="noStrike">
                <a:solidFill>
                  <a:schemeClr val="lt1"/>
                </a:solidFill>
                <a:latin typeface="Consolas"/>
                <a:ea typeface="Consolas"/>
                <a:cs typeface="Consolas"/>
                <a:sym typeface="Consolas"/>
              </a:rPr>
            </a:br>
            <a:r>
              <a:rPr b="0" i="1" lang="en-US" sz="1400" u="sng" cap="none" strike="noStrike">
                <a:solidFill>
                  <a:schemeClr val="hlink"/>
                </a:solidFill>
                <a:latin typeface="Consolas"/>
                <a:ea typeface="Consolas"/>
                <a:cs typeface="Consolas"/>
                <a:sym typeface="Consolas"/>
                <a:hlinkClick r:id="rId3"/>
              </a:rPr>
              <a:t>https://github.com/CS2103AUG2016-T09-C3/main</a:t>
            </a:r>
          </a:p>
          <a:p>
            <a:pPr indent="-190500" lvl="0" marL="228600" marR="0" rtl="0" algn="l">
              <a:spcBef>
                <a:spcPts val="400"/>
              </a:spcBef>
              <a:buClr>
                <a:schemeClr val="lt2"/>
              </a:buClr>
              <a:buSzPct val="100000"/>
              <a:buFont typeface="Noto Sans Symbols"/>
              <a:buChar char="▪"/>
            </a:pPr>
            <a:r>
              <a:rPr b="0" i="1" lang="en-US" sz="2000" u="none" cap="none" strike="noStrike">
                <a:solidFill>
                  <a:schemeClr val="lt1"/>
                </a:solidFill>
                <a:latin typeface="Consolas"/>
                <a:ea typeface="Consolas"/>
                <a:cs typeface="Consolas"/>
                <a:sym typeface="Consolas"/>
              </a:rPr>
              <a:t>Had no prior experience in coding before university.</a:t>
            </a:r>
            <a:r>
              <a:rPr b="0" i="1" lang="en-US" sz="1400" u="none" cap="none" strike="noStrike">
                <a:solidFill>
                  <a:schemeClr val="lt1"/>
                </a:solidFill>
                <a:latin typeface="Consolas"/>
                <a:ea typeface="Consolas"/>
                <a:cs typeface="Consolas"/>
                <a:sym typeface="Consolas"/>
              </a:rPr>
              <a:t> </a:t>
            </a:r>
          </a:p>
        </p:txBody>
      </p:sp>
      <p:pic>
        <p:nvPicPr>
          <p:cNvPr descr="C:\Users\Kelvin Bey\Desktop\ACADEMICS\PORTFOLIO\IMG_5612.JPG" id="104" name="Shape 104"/>
          <p:cNvPicPr preferRelativeResize="0"/>
          <p:nvPr/>
        </p:nvPicPr>
        <p:blipFill rotWithShape="1">
          <a:blip r:embed="rId4">
            <a:alphaModFix/>
          </a:blip>
          <a:srcRect b="0" l="0" r="0" t="0"/>
          <a:stretch/>
        </p:blipFill>
        <p:spPr>
          <a:xfrm>
            <a:off x="6400800" y="2133600"/>
            <a:ext cx="1882218" cy="3352701"/>
          </a:xfrm>
          <a:prstGeom prst="rect">
            <a:avLst/>
          </a:prstGeom>
          <a:noFill/>
          <a:ln>
            <a:noFill/>
          </a:ln>
        </p:spPr>
      </p:pic>
      <p:pic>
        <p:nvPicPr>
          <p:cNvPr descr="Image result for spongebob gary" id="105" name="Shape 105"/>
          <p:cNvPicPr preferRelativeResize="0"/>
          <p:nvPr/>
        </p:nvPicPr>
        <p:blipFill rotWithShape="1">
          <a:blip r:embed="rId5">
            <a:alphaModFix/>
          </a:blip>
          <a:srcRect b="0" l="0" r="0" t="0"/>
          <a:stretch/>
        </p:blipFill>
        <p:spPr>
          <a:xfrm flipH="1">
            <a:off x="7238999" y="1143000"/>
            <a:ext cx="1307317" cy="115556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Practices</a:t>
            </a:r>
          </a:p>
        </p:txBody>
      </p:sp>
      <p:sp>
        <p:nvSpPr>
          <p:cNvPr id="227" name="Shape 227"/>
          <p:cNvSpPr txBox="1"/>
          <p:nvPr>
            <p:ph idx="1" type="body"/>
          </p:nvPr>
        </p:nvSpPr>
        <p:spPr>
          <a:xfrm>
            <a:off x="685800" y="1676400"/>
            <a:ext cx="7315200" cy="3539527"/>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Variable</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foo1</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9catslife</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_spinner</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_$fidget</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%_variable</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!pcc</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_!pcc</a:t>
            </a:r>
          </a:p>
          <a:p>
            <a:pPr indent="-190500" lvl="0" marL="228600" marR="0" rtl="0" algn="l">
              <a:spcBef>
                <a:spcPts val="400"/>
              </a:spcBef>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457200" y="3048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Naming Conventions</a:t>
            </a:r>
          </a:p>
        </p:txBody>
      </p:sp>
      <p:sp>
        <p:nvSpPr>
          <p:cNvPr id="234" name="Shape 234"/>
          <p:cNvSpPr txBox="1"/>
          <p:nvPr/>
        </p:nvSpPr>
        <p:spPr>
          <a:xfrm>
            <a:off x="341258" y="1581554"/>
            <a:ext cx="8398826" cy="3276599"/>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lang="en-US" sz="2000">
                <a:solidFill>
                  <a:schemeClr val="lt1"/>
                </a:solidFill>
                <a:latin typeface="Consolas"/>
                <a:ea typeface="Consolas"/>
                <a:cs typeface="Consolas"/>
                <a:sym typeface="Consolas"/>
              </a:rPr>
              <a:t>Here are the naming conventions for Python identifiers −</a:t>
            </a:r>
          </a:p>
          <a:p>
            <a:pPr indent="-185419" lvl="1" marL="502919" marR="0" rtl="0" algn="l">
              <a:spcBef>
                <a:spcPts val="360"/>
              </a:spcBef>
              <a:spcAft>
                <a:spcPts val="0"/>
              </a:spcAft>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Class names start with </a:t>
            </a:r>
            <a:r>
              <a:rPr b="0" i="0" lang="en-US" sz="1800" u="none" cap="none" strike="noStrike">
                <a:solidFill>
                  <a:srgbClr val="FFFF00"/>
                </a:solidFill>
                <a:latin typeface="Consolas"/>
                <a:ea typeface="Consolas"/>
                <a:cs typeface="Consolas"/>
                <a:sym typeface="Consolas"/>
              </a:rPr>
              <a:t>an uppercase letter</a:t>
            </a:r>
            <a:r>
              <a:rPr b="0" i="0" lang="en-US" sz="1800" u="none" cap="none" strike="noStrike">
                <a:solidFill>
                  <a:schemeClr val="lt1"/>
                </a:solidFill>
                <a:latin typeface="Consolas"/>
                <a:ea typeface="Consolas"/>
                <a:cs typeface="Consolas"/>
                <a:sym typeface="Consolas"/>
              </a:rPr>
              <a:t>. All other identifiers start with </a:t>
            </a:r>
            <a:r>
              <a:rPr b="0" i="0" lang="en-US" sz="1800" u="none" cap="none" strike="noStrike">
                <a:solidFill>
                  <a:srgbClr val="FFFF00"/>
                </a:solidFill>
                <a:latin typeface="Consolas"/>
                <a:ea typeface="Consolas"/>
                <a:cs typeface="Consolas"/>
                <a:sym typeface="Consolas"/>
              </a:rPr>
              <a:t>a lowercase letter</a:t>
            </a:r>
            <a:r>
              <a:rPr b="0" i="0" lang="en-US" sz="1800" u="none" cap="none" strike="noStrike">
                <a:solidFill>
                  <a:schemeClr val="lt1"/>
                </a:solidFill>
                <a:latin typeface="Consolas"/>
                <a:ea typeface="Consolas"/>
                <a:cs typeface="Consolas"/>
                <a:sym typeface="Consolas"/>
              </a:rPr>
              <a:t>.</a:t>
            </a:r>
          </a:p>
          <a:p>
            <a:pPr indent="-185419" lvl="1" marL="502919" marR="0" rtl="0" algn="l">
              <a:spcBef>
                <a:spcPts val="360"/>
              </a:spcBef>
              <a:spcAft>
                <a:spcPts val="0"/>
              </a:spcAft>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Starting an identifier with a </a:t>
            </a:r>
            <a:r>
              <a:rPr b="0" i="0" lang="en-US" sz="1800" u="none" cap="none" strike="noStrike">
                <a:solidFill>
                  <a:srgbClr val="FFFF00"/>
                </a:solidFill>
                <a:latin typeface="Consolas"/>
                <a:ea typeface="Consolas"/>
                <a:cs typeface="Consolas"/>
                <a:sym typeface="Consolas"/>
              </a:rPr>
              <a:t>single leading underscore</a:t>
            </a:r>
            <a:r>
              <a:rPr b="0" i="0" lang="en-US" sz="1800" u="none" cap="none" strike="noStrike">
                <a:solidFill>
                  <a:schemeClr val="lt1"/>
                </a:solidFill>
                <a:latin typeface="Consolas"/>
                <a:ea typeface="Consolas"/>
                <a:cs typeface="Consolas"/>
                <a:sym typeface="Consolas"/>
              </a:rPr>
              <a:t> indicates that the identifier is </a:t>
            </a:r>
            <a:r>
              <a:rPr b="0" i="0" lang="en-US" sz="1800" u="none" cap="none" strike="noStrike">
                <a:solidFill>
                  <a:srgbClr val="FFFF00"/>
                </a:solidFill>
                <a:latin typeface="Consolas"/>
                <a:ea typeface="Consolas"/>
                <a:cs typeface="Consolas"/>
                <a:sym typeface="Consolas"/>
              </a:rPr>
              <a:t>private</a:t>
            </a:r>
            <a:r>
              <a:rPr b="0" i="0" lang="en-US" sz="1800" u="none" cap="none" strike="noStrike">
                <a:solidFill>
                  <a:schemeClr val="lt1"/>
                </a:solidFill>
                <a:latin typeface="Consolas"/>
                <a:ea typeface="Consolas"/>
                <a:cs typeface="Consolas"/>
                <a:sym typeface="Consolas"/>
              </a:rPr>
              <a:t>.</a:t>
            </a:r>
          </a:p>
          <a:p>
            <a:pPr indent="-185419" lvl="1" marL="502919" marR="0" rtl="0" algn="l">
              <a:spcBef>
                <a:spcPts val="360"/>
              </a:spcBef>
              <a:spcAft>
                <a:spcPts val="0"/>
              </a:spcAft>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Starting an identifier with </a:t>
            </a:r>
            <a:r>
              <a:rPr b="0" i="0" lang="en-US" sz="1800" u="none" cap="none" strike="noStrike">
                <a:solidFill>
                  <a:srgbClr val="FFFF00"/>
                </a:solidFill>
                <a:latin typeface="Consolas"/>
                <a:ea typeface="Consolas"/>
                <a:cs typeface="Consolas"/>
                <a:sym typeface="Consolas"/>
              </a:rPr>
              <a:t>two leading underscores</a:t>
            </a:r>
            <a:r>
              <a:rPr b="0" i="0" lang="en-US" sz="1800" u="none" cap="none" strike="noStrike">
                <a:solidFill>
                  <a:schemeClr val="lt1"/>
                </a:solidFill>
                <a:latin typeface="Consolas"/>
                <a:ea typeface="Consolas"/>
                <a:cs typeface="Consolas"/>
                <a:sym typeface="Consolas"/>
              </a:rPr>
              <a:t> indicates a </a:t>
            </a:r>
            <a:r>
              <a:rPr b="0" i="0" lang="en-US" sz="1800" u="none" cap="none" strike="noStrike">
                <a:solidFill>
                  <a:srgbClr val="FFFF00"/>
                </a:solidFill>
                <a:latin typeface="Consolas"/>
                <a:ea typeface="Consolas"/>
                <a:cs typeface="Consolas"/>
                <a:sym typeface="Consolas"/>
              </a:rPr>
              <a:t>strongly private identifier</a:t>
            </a:r>
            <a:r>
              <a:rPr b="0" i="0" lang="en-US" sz="1800" u="none" cap="none" strike="noStrike">
                <a:solidFill>
                  <a:schemeClr val="lt1"/>
                </a:solidFill>
                <a:latin typeface="Consolas"/>
                <a:ea typeface="Consolas"/>
                <a:cs typeface="Consolas"/>
                <a:sym typeface="Consolas"/>
              </a:rPr>
              <a:t>.</a:t>
            </a:r>
          </a:p>
          <a:p>
            <a:pPr indent="-185419" lvl="1" marL="502919" marR="0" rtl="0" algn="l">
              <a:spcBef>
                <a:spcPts val="360"/>
              </a:spcBef>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If the identifier also ends with </a:t>
            </a:r>
            <a:r>
              <a:rPr b="0" i="0" lang="en-US" sz="1800" u="none" cap="none" strike="noStrike">
                <a:solidFill>
                  <a:srgbClr val="FFFF00"/>
                </a:solidFill>
                <a:latin typeface="Consolas"/>
                <a:ea typeface="Consolas"/>
                <a:cs typeface="Consolas"/>
                <a:sym typeface="Consolas"/>
              </a:rPr>
              <a:t>two trailing underscores</a:t>
            </a:r>
            <a:r>
              <a:rPr b="0" i="0" lang="en-US" sz="1800" u="none" cap="none" strike="noStrike">
                <a:solidFill>
                  <a:schemeClr val="lt1"/>
                </a:solidFill>
                <a:latin typeface="Consolas"/>
                <a:ea typeface="Consolas"/>
                <a:cs typeface="Consolas"/>
                <a:sym typeface="Consolas"/>
              </a:rPr>
              <a:t>, the identifier is </a:t>
            </a:r>
            <a:r>
              <a:rPr b="0" i="0" lang="en-US" sz="1800" u="none" cap="none" strike="noStrike">
                <a:solidFill>
                  <a:srgbClr val="FFFF00"/>
                </a:solidFill>
                <a:latin typeface="Consolas"/>
                <a:ea typeface="Consolas"/>
                <a:cs typeface="Consolas"/>
                <a:sym typeface="Consolas"/>
              </a:rPr>
              <a:t>a language-defined special name</a:t>
            </a:r>
            <a:r>
              <a:rPr b="0" i="0" lang="en-US" sz="1800" u="none" cap="none" strike="noStrike">
                <a:solidFill>
                  <a:schemeClr val="lt1"/>
                </a:solidFill>
                <a:latin typeface="Consolas"/>
                <a:ea typeface="Consolas"/>
                <a:cs typeface="Consolas"/>
                <a:sym typeface="Consolas"/>
              </a:rPr>
              <a: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457200" y="3048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Lines and Indentation</a:t>
            </a:r>
          </a:p>
        </p:txBody>
      </p:sp>
      <p:sp>
        <p:nvSpPr>
          <p:cNvPr id="240" name="Shape 240"/>
          <p:cNvSpPr txBox="1"/>
          <p:nvPr/>
        </p:nvSpPr>
        <p:spPr>
          <a:xfrm>
            <a:off x="341258" y="1581554"/>
            <a:ext cx="8398826" cy="1638298"/>
          </a:xfrm>
          <a:prstGeom prst="rect">
            <a:avLst/>
          </a:prstGeom>
          <a:noFill/>
          <a:ln>
            <a:noFill/>
          </a:ln>
        </p:spPr>
        <p:txBody>
          <a:bodyPr anchorCtr="0" anchor="t" bIns="45700" lIns="91425" rIns="91425" tIns="45700">
            <a:noAutofit/>
          </a:bodyPr>
          <a:lstStyle/>
          <a:p>
            <a:pPr indent="-190500" lvl="0" marL="228600" marR="0" rtl="0" algn="l">
              <a:spcBef>
                <a:spcPts val="0"/>
              </a:spcBef>
              <a:buClr>
                <a:schemeClr val="lt2"/>
              </a:buClr>
              <a:buSzPct val="100000"/>
              <a:buFont typeface="Noto Sans Symbols"/>
              <a:buChar char="▪"/>
            </a:pPr>
            <a:r>
              <a:rPr lang="en-US" sz="2000">
                <a:solidFill>
                  <a:schemeClr val="lt1"/>
                </a:solidFill>
                <a:latin typeface="Consolas"/>
                <a:ea typeface="Consolas"/>
                <a:cs typeface="Consolas"/>
                <a:sym typeface="Consolas"/>
              </a:rPr>
              <a:t>Python provides no braces to indicate blocks of code for class and function definitions or flow control. Blocks of code are denoted by </a:t>
            </a:r>
            <a:r>
              <a:rPr lang="en-US" sz="2000">
                <a:solidFill>
                  <a:srgbClr val="FFFF00"/>
                </a:solidFill>
                <a:latin typeface="Consolas"/>
                <a:ea typeface="Consolas"/>
                <a:cs typeface="Consolas"/>
                <a:sym typeface="Consolas"/>
              </a:rPr>
              <a:t>line indentation</a:t>
            </a:r>
            <a:r>
              <a:rPr lang="en-US" sz="2000">
                <a:solidFill>
                  <a:schemeClr val="lt1"/>
                </a:solidFill>
                <a:latin typeface="Consolas"/>
                <a:ea typeface="Consolas"/>
                <a:cs typeface="Consolas"/>
                <a:sym typeface="Consolas"/>
              </a:rPr>
              <a:t>, which is </a:t>
            </a:r>
            <a:r>
              <a:rPr lang="en-US" sz="2000">
                <a:solidFill>
                  <a:srgbClr val="FF0000"/>
                </a:solidFill>
                <a:latin typeface="Consolas"/>
                <a:ea typeface="Consolas"/>
                <a:cs typeface="Consolas"/>
                <a:sym typeface="Consolas"/>
              </a:rPr>
              <a:t>rigidly enforced</a:t>
            </a:r>
            <a:r>
              <a:rPr lang="en-US" sz="2000">
                <a:solidFill>
                  <a:schemeClr val="lt1"/>
                </a:solidFill>
                <a:latin typeface="Consolas"/>
                <a:ea typeface="Consolas"/>
                <a:cs typeface="Consolas"/>
                <a:sym typeface="Consolas"/>
              </a:rPr>
              <a:t>.</a:t>
            </a:r>
          </a:p>
        </p:txBody>
      </p:sp>
      <p:sp>
        <p:nvSpPr>
          <p:cNvPr id="241" name="Shape 241"/>
          <p:cNvSpPr txBox="1"/>
          <p:nvPr>
            <p:ph idx="1" type="body"/>
          </p:nvPr>
        </p:nvSpPr>
        <p:spPr>
          <a:xfrm>
            <a:off x="762000" y="3240931"/>
            <a:ext cx="3048000" cy="1635869"/>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0" i="0" lang="en-US" sz="2000" u="none" cap="none" strike="noStrike">
                <a:solidFill>
                  <a:schemeClr val="lt1"/>
                </a:solidFill>
                <a:latin typeface="Consolas"/>
                <a:ea typeface="Consolas"/>
                <a:cs typeface="Consolas"/>
                <a:sym typeface="Consolas"/>
              </a:rPr>
              <a:t>if True:</a:t>
            </a:r>
          </a:p>
          <a:p>
            <a:pPr indent="-7619" lvl="0" marL="45720" marR="0" rtl="0" algn="l">
              <a:spcBef>
                <a:spcPts val="400"/>
              </a:spcBef>
              <a:spcAft>
                <a:spcPts val="0"/>
              </a:spcAft>
              <a:buClr>
                <a:schemeClr val="lt2"/>
              </a:buClr>
              <a:buSzPct val="25000"/>
              <a:buFont typeface="Noto Sans Symbols"/>
              <a:buNone/>
            </a:pPr>
            <a:r>
              <a:rPr b="0" i="0" lang="en-US" sz="2000" u="none" cap="none" strike="noStrike">
                <a:solidFill>
                  <a:schemeClr val="lt1"/>
                </a:solidFill>
                <a:latin typeface="Consolas"/>
                <a:ea typeface="Consolas"/>
                <a:cs typeface="Consolas"/>
                <a:sym typeface="Consolas"/>
              </a:rPr>
              <a:t>		print “True”</a:t>
            </a:r>
          </a:p>
          <a:p>
            <a:pPr indent="-7619" lvl="0" marL="45720" marR="0" rtl="0" algn="l">
              <a:spcBef>
                <a:spcPts val="400"/>
              </a:spcBef>
              <a:spcAft>
                <a:spcPts val="0"/>
              </a:spcAft>
              <a:buClr>
                <a:schemeClr val="lt2"/>
              </a:buClr>
              <a:buSzPct val="25000"/>
              <a:buFont typeface="Noto Sans Symbols"/>
              <a:buNone/>
            </a:pPr>
            <a:r>
              <a:rPr b="0" i="0" lang="en-US" sz="2000" u="none" cap="none" strike="noStrike">
                <a:solidFill>
                  <a:schemeClr val="lt1"/>
                </a:solidFill>
                <a:latin typeface="Consolas"/>
                <a:ea typeface="Consolas"/>
                <a:cs typeface="Consolas"/>
                <a:sym typeface="Consolas"/>
              </a:rPr>
              <a:t>else:</a:t>
            </a:r>
          </a:p>
          <a:p>
            <a:pPr indent="-7619" lvl="0" marL="45720" marR="0" rtl="0" algn="l">
              <a:spcBef>
                <a:spcPts val="400"/>
              </a:spcBef>
              <a:buClr>
                <a:schemeClr val="lt2"/>
              </a:buClr>
              <a:buSzPct val="25000"/>
              <a:buFont typeface="Noto Sans Symbols"/>
              <a:buNone/>
            </a:pPr>
            <a:r>
              <a:rPr b="0" i="0" lang="en-US" sz="2000" u="none" cap="none" strike="noStrike">
                <a:solidFill>
                  <a:schemeClr val="lt1"/>
                </a:solidFill>
                <a:latin typeface="Consolas"/>
                <a:ea typeface="Consolas"/>
                <a:cs typeface="Consolas"/>
                <a:sym typeface="Consolas"/>
              </a:rPr>
              <a:t>   print “False”</a:t>
            </a:r>
          </a:p>
        </p:txBody>
      </p:sp>
      <p:pic>
        <p:nvPicPr>
          <p:cNvPr descr="Image result for cross icon" id="242" name="Shape 242"/>
          <p:cNvPicPr preferRelativeResize="0"/>
          <p:nvPr/>
        </p:nvPicPr>
        <p:blipFill rotWithShape="1">
          <a:blip r:embed="rId3">
            <a:alphaModFix/>
          </a:blip>
          <a:srcRect b="0" l="0" r="0" t="0"/>
          <a:stretch/>
        </p:blipFill>
        <p:spPr>
          <a:xfrm>
            <a:off x="1905000" y="5082701"/>
            <a:ext cx="619328" cy="619328"/>
          </a:xfrm>
          <a:prstGeom prst="rect">
            <a:avLst/>
          </a:prstGeom>
          <a:noFill/>
          <a:ln>
            <a:noFill/>
          </a:ln>
        </p:spPr>
      </p:pic>
      <p:sp>
        <p:nvSpPr>
          <p:cNvPr id="243" name="Shape 243"/>
          <p:cNvSpPr txBox="1"/>
          <p:nvPr/>
        </p:nvSpPr>
        <p:spPr>
          <a:xfrm>
            <a:off x="4540671" y="3276600"/>
            <a:ext cx="3048000" cy="1600199"/>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lang="en-US" sz="2000">
                <a:solidFill>
                  <a:schemeClr val="lt1"/>
                </a:solidFill>
                <a:latin typeface="Consolas"/>
                <a:ea typeface="Consolas"/>
                <a:cs typeface="Consolas"/>
                <a:sym typeface="Consolas"/>
              </a:rPr>
              <a:t>if True:</a:t>
            </a:r>
          </a:p>
          <a:p>
            <a:pPr indent="-7619" lvl="0" marL="45720" marR="0" rtl="0" algn="l">
              <a:spcBef>
                <a:spcPts val="400"/>
              </a:spcBef>
              <a:spcAft>
                <a:spcPts val="0"/>
              </a:spcAft>
              <a:buClr>
                <a:schemeClr val="lt2"/>
              </a:buClr>
              <a:buSzPct val="25000"/>
              <a:buFont typeface="Noto Sans Symbols"/>
              <a:buNone/>
            </a:pPr>
            <a:r>
              <a:rPr lang="en-US" sz="2000">
                <a:solidFill>
                  <a:schemeClr val="lt1"/>
                </a:solidFill>
                <a:latin typeface="Consolas"/>
                <a:ea typeface="Consolas"/>
                <a:cs typeface="Consolas"/>
                <a:sym typeface="Consolas"/>
              </a:rPr>
              <a:t>   print “True”</a:t>
            </a:r>
          </a:p>
          <a:p>
            <a:pPr indent="-7619" lvl="0" marL="45720" marR="0" rtl="0" algn="l">
              <a:spcBef>
                <a:spcPts val="400"/>
              </a:spcBef>
              <a:spcAft>
                <a:spcPts val="0"/>
              </a:spcAft>
              <a:buClr>
                <a:schemeClr val="lt2"/>
              </a:buClr>
              <a:buSzPct val="25000"/>
              <a:buFont typeface="Noto Sans Symbols"/>
              <a:buNone/>
            </a:pPr>
            <a:r>
              <a:rPr lang="en-US" sz="2000">
                <a:solidFill>
                  <a:schemeClr val="lt1"/>
                </a:solidFill>
                <a:latin typeface="Consolas"/>
                <a:ea typeface="Consolas"/>
                <a:cs typeface="Consolas"/>
                <a:sym typeface="Consolas"/>
              </a:rPr>
              <a:t>else:</a:t>
            </a:r>
          </a:p>
          <a:p>
            <a:pPr indent="-7619" lvl="0" marL="45720" marR="0" rtl="0" algn="l">
              <a:spcBef>
                <a:spcPts val="400"/>
              </a:spcBef>
              <a:buClr>
                <a:schemeClr val="lt2"/>
              </a:buClr>
              <a:buSzPct val="25000"/>
              <a:buFont typeface="Noto Sans Symbols"/>
              <a:buNone/>
            </a:pPr>
            <a:r>
              <a:rPr lang="en-US" sz="2000">
                <a:solidFill>
                  <a:schemeClr val="lt1"/>
                </a:solidFill>
                <a:latin typeface="Consolas"/>
                <a:ea typeface="Consolas"/>
                <a:cs typeface="Consolas"/>
                <a:sym typeface="Consolas"/>
              </a:rPr>
              <a:t>   print “False”</a:t>
            </a:r>
          </a:p>
        </p:txBody>
      </p:sp>
      <p:pic>
        <p:nvPicPr>
          <p:cNvPr descr="Related image" id="244" name="Shape 244"/>
          <p:cNvPicPr preferRelativeResize="0"/>
          <p:nvPr/>
        </p:nvPicPr>
        <p:blipFill rotWithShape="1">
          <a:blip r:embed="rId4">
            <a:alphaModFix/>
          </a:blip>
          <a:srcRect b="0" l="0" r="0" t="0"/>
          <a:stretch/>
        </p:blipFill>
        <p:spPr>
          <a:xfrm>
            <a:off x="5655417" y="4983112"/>
            <a:ext cx="818506" cy="8185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457200" y="3048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Data Types</a:t>
            </a:r>
          </a:p>
        </p:txBody>
      </p:sp>
      <p:sp>
        <p:nvSpPr>
          <p:cNvPr id="250" name="Shape 250"/>
          <p:cNvSpPr txBox="1"/>
          <p:nvPr/>
        </p:nvSpPr>
        <p:spPr>
          <a:xfrm>
            <a:off x="341258" y="1581554"/>
            <a:ext cx="8398826" cy="3276599"/>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lang="en-US" sz="3200">
                <a:solidFill>
                  <a:schemeClr val="lt1"/>
                </a:solidFill>
                <a:latin typeface="Consolas"/>
                <a:ea typeface="Consolas"/>
                <a:cs typeface="Consolas"/>
                <a:sym typeface="Consolas"/>
              </a:rPr>
              <a:t>Python has </a:t>
            </a:r>
            <a:r>
              <a:rPr lang="en-US" sz="3200">
                <a:solidFill>
                  <a:srgbClr val="FFFF00"/>
                </a:solidFill>
                <a:latin typeface="Consolas"/>
                <a:ea typeface="Consolas"/>
                <a:cs typeface="Consolas"/>
                <a:sym typeface="Consolas"/>
              </a:rPr>
              <a:t>five</a:t>
            </a:r>
            <a:r>
              <a:rPr lang="en-US" sz="3200">
                <a:solidFill>
                  <a:schemeClr val="lt1"/>
                </a:solidFill>
                <a:latin typeface="Consolas"/>
                <a:ea typeface="Consolas"/>
                <a:cs typeface="Consolas"/>
                <a:sym typeface="Consolas"/>
              </a:rPr>
              <a:t> standard data types</a:t>
            </a:r>
          </a:p>
          <a:p>
            <a:pPr indent="-190500" lvl="3" marL="9144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Numbers (*)</a:t>
            </a:r>
          </a:p>
          <a:p>
            <a:pPr indent="-190500" lvl="3" marL="9144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String (*)</a:t>
            </a:r>
          </a:p>
          <a:p>
            <a:pPr indent="-190500" lvl="3" marL="9144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List (*)</a:t>
            </a:r>
          </a:p>
          <a:p>
            <a:pPr indent="-190500" lvl="3" marL="9144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Tuple </a:t>
            </a:r>
          </a:p>
          <a:p>
            <a:pPr indent="-190500" lvl="3" marL="914400" marR="0" rtl="0" algn="l">
              <a:spcBef>
                <a:spcPts val="400"/>
              </a:spcBef>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Dictionary</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457200" y="3048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Numbers</a:t>
            </a:r>
          </a:p>
        </p:txBody>
      </p:sp>
      <p:sp>
        <p:nvSpPr>
          <p:cNvPr id="256" name="Shape 256"/>
          <p:cNvSpPr txBox="1"/>
          <p:nvPr/>
        </p:nvSpPr>
        <p:spPr>
          <a:xfrm>
            <a:off x="341258" y="1581554"/>
            <a:ext cx="8398826" cy="933045"/>
          </a:xfrm>
          <a:prstGeom prst="rect">
            <a:avLst/>
          </a:prstGeom>
          <a:noFill/>
          <a:ln>
            <a:noFill/>
          </a:ln>
        </p:spPr>
        <p:txBody>
          <a:bodyPr anchorCtr="0" anchor="t" bIns="45700" lIns="91425" rIns="91425" tIns="45700">
            <a:noAutofit/>
          </a:bodyPr>
          <a:lstStyle/>
          <a:p>
            <a:pPr indent="-190500" lvl="0" marL="228600" marR="0" rtl="0" algn="l">
              <a:spcBef>
                <a:spcPts val="0"/>
              </a:spcBef>
              <a:buClr>
                <a:schemeClr val="lt2"/>
              </a:buClr>
              <a:buSzPct val="100000"/>
              <a:buFont typeface="Noto Sans Symbols"/>
              <a:buChar char="▪"/>
            </a:pPr>
            <a:r>
              <a:rPr lang="en-US" sz="2000">
                <a:solidFill>
                  <a:schemeClr val="lt1"/>
                </a:solidFill>
                <a:latin typeface="Consolas"/>
                <a:ea typeface="Consolas"/>
                <a:cs typeface="Consolas"/>
                <a:sym typeface="Consolas"/>
              </a:rPr>
              <a:t>Number data types store numeric values. Number objects are created when you assign a value to them. </a:t>
            </a:r>
          </a:p>
        </p:txBody>
      </p:sp>
      <p:sp>
        <p:nvSpPr>
          <p:cNvPr id="257" name="Shape 257"/>
          <p:cNvSpPr txBox="1"/>
          <p:nvPr>
            <p:ph idx="1" type="body"/>
          </p:nvPr>
        </p:nvSpPr>
        <p:spPr>
          <a:xfrm>
            <a:off x="762000" y="2514600"/>
            <a:ext cx="3048000" cy="7620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0" i="0" lang="en-US" sz="2000" u="none" cap="none" strike="noStrike">
                <a:solidFill>
                  <a:schemeClr val="lt1"/>
                </a:solidFill>
                <a:latin typeface="Consolas"/>
                <a:ea typeface="Consolas"/>
                <a:cs typeface="Consolas"/>
                <a:sym typeface="Consolas"/>
              </a:rPr>
              <a:t>Var1 = 1</a:t>
            </a:r>
          </a:p>
          <a:p>
            <a:pPr indent="-7619" lvl="0" marL="45720" marR="0" rtl="0" algn="l">
              <a:spcBef>
                <a:spcPts val="400"/>
              </a:spcBef>
              <a:buClr>
                <a:schemeClr val="lt2"/>
              </a:buClr>
              <a:buSzPct val="25000"/>
              <a:buFont typeface="Noto Sans Symbols"/>
              <a:buNone/>
            </a:pPr>
            <a:r>
              <a:rPr b="0" i="0" lang="en-US" sz="2000" u="none" cap="none" strike="noStrike">
                <a:solidFill>
                  <a:schemeClr val="lt1"/>
                </a:solidFill>
                <a:latin typeface="Consolas"/>
                <a:ea typeface="Consolas"/>
                <a:cs typeface="Consolas"/>
                <a:sym typeface="Consolas"/>
              </a:rPr>
              <a:t>Var2 = 10</a:t>
            </a:r>
          </a:p>
        </p:txBody>
      </p:sp>
      <p:sp>
        <p:nvSpPr>
          <p:cNvPr id="258" name="Shape 258"/>
          <p:cNvSpPr txBox="1"/>
          <p:nvPr/>
        </p:nvSpPr>
        <p:spPr>
          <a:xfrm>
            <a:off x="359091" y="3505198"/>
            <a:ext cx="8398826" cy="4038601"/>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lang="en-US" sz="2400">
                <a:solidFill>
                  <a:schemeClr val="lt1"/>
                </a:solidFill>
                <a:latin typeface="Consolas"/>
                <a:ea typeface="Consolas"/>
                <a:cs typeface="Consolas"/>
                <a:sym typeface="Consolas"/>
              </a:rPr>
              <a:t>Python supports </a:t>
            </a:r>
            <a:r>
              <a:rPr lang="en-US" sz="2400">
                <a:solidFill>
                  <a:srgbClr val="FFFF00"/>
                </a:solidFill>
                <a:latin typeface="Consolas"/>
                <a:ea typeface="Consolas"/>
                <a:cs typeface="Consolas"/>
                <a:sym typeface="Consolas"/>
              </a:rPr>
              <a:t>four</a:t>
            </a:r>
            <a:r>
              <a:rPr lang="en-US" sz="2400">
                <a:solidFill>
                  <a:schemeClr val="lt1"/>
                </a:solidFill>
                <a:latin typeface="Consolas"/>
                <a:ea typeface="Consolas"/>
                <a:cs typeface="Consolas"/>
                <a:sym typeface="Consolas"/>
              </a:rPr>
              <a:t> different numerical types </a:t>
            </a:r>
          </a:p>
          <a:p>
            <a:pPr indent="-190500" lvl="3" marL="914400" marR="0" rtl="0" algn="l">
              <a:spcBef>
                <a:spcPts val="320"/>
              </a:spcBef>
              <a:spcAft>
                <a:spcPts val="0"/>
              </a:spcAft>
              <a:buClr>
                <a:schemeClr val="lt2"/>
              </a:buClr>
              <a:buSzPct val="100000"/>
              <a:buFont typeface="Noto Sans Symbols"/>
              <a:buChar char="▪"/>
            </a:pPr>
            <a:r>
              <a:rPr b="0" i="0" lang="en-US" sz="1600" u="none" cap="none" strike="noStrike">
                <a:solidFill>
                  <a:srgbClr val="FFFF00"/>
                </a:solidFill>
                <a:latin typeface="Consolas"/>
                <a:ea typeface="Consolas"/>
                <a:cs typeface="Consolas"/>
                <a:sym typeface="Consolas"/>
              </a:rPr>
              <a:t>int </a:t>
            </a:r>
            <a:r>
              <a:rPr b="0" i="0" lang="en-US" sz="1600" u="none" cap="none" strike="noStrike">
                <a:solidFill>
                  <a:schemeClr val="lt1"/>
                </a:solidFill>
                <a:latin typeface="Consolas"/>
                <a:ea typeface="Consolas"/>
                <a:cs typeface="Consolas"/>
                <a:sym typeface="Consolas"/>
              </a:rPr>
              <a:t>(signed integers)</a:t>
            </a:r>
          </a:p>
          <a:p>
            <a:pPr indent="-190500" lvl="3" marL="914400" marR="0" rtl="0" algn="l">
              <a:spcBef>
                <a:spcPts val="320"/>
              </a:spcBef>
              <a:spcAft>
                <a:spcPts val="0"/>
              </a:spcAft>
              <a:buClr>
                <a:schemeClr val="lt2"/>
              </a:buClr>
              <a:buSzPct val="100000"/>
              <a:buFont typeface="Noto Sans Symbols"/>
              <a:buChar char="▪"/>
            </a:pPr>
            <a:r>
              <a:rPr b="0" i="0" lang="en-US" sz="1600" u="none" cap="none" strike="noStrike">
                <a:solidFill>
                  <a:srgbClr val="FFFF00"/>
                </a:solidFill>
                <a:latin typeface="Consolas"/>
                <a:ea typeface="Consolas"/>
                <a:cs typeface="Consolas"/>
                <a:sym typeface="Consolas"/>
              </a:rPr>
              <a:t>long </a:t>
            </a:r>
            <a:r>
              <a:rPr b="0" i="0" lang="en-US" sz="1600" u="none" cap="none" strike="noStrike">
                <a:solidFill>
                  <a:schemeClr val="lt1"/>
                </a:solidFill>
                <a:latin typeface="Consolas"/>
                <a:ea typeface="Consolas"/>
                <a:cs typeface="Consolas"/>
                <a:sym typeface="Consolas"/>
              </a:rPr>
              <a:t>(long integers, they can also be represented in octal and hexadecimal)</a:t>
            </a:r>
          </a:p>
          <a:p>
            <a:pPr indent="-190500" lvl="3" marL="914400" marR="0" rtl="0" algn="l">
              <a:spcBef>
                <a:spcPts val="320"/>
              </a:spcBef>
              <a:spcAft>
                <a:spcPts val="0"/>
              </a:spcAft>
              <a:buClr>
                <a:schemeClr val="lt2"/>
              </a:buClr>
              <a:buSzPct val="100000"/>
              <a:buFont typeface="Noto Sans Symbols"/>
              <a:buChar char="▪"/>
            </a:pPr>
            <a:r>
              <a:rPr b="0" i="0" lang="en-US" sz="1600" u="none" cap="none" strike="noStrike">
                <a:solidFill>
                  <a:srgbClr val="FFFF00"/>
                </a:solidFill>
                <a:latin typeface="Consolas"/>
                <a:ea typeface="Consolas"/>
                <a:cs typeface="Consolas"/>
                <a:sym typeface="Consolas"/>
              </a:rPr>
              <a:t>float</a:t>
            </a:r>
            <a:r>
              <a:rPr b="0" i="0" lang="en-US" sz="1600" u="none" cap="none" strike="noStrike">
                <a:solidFill>
                  <a:schemeClr val="lt1"/>
                </a:solidFill>
                <a:latin typeface="Consolas"/>
                <a:ea typeface="Consolas"/>
                <a:cs typeface="Consolas"/>
                <a:sym typeface="Consolas"/>
              </a:rPr>
              <a:t> (floating point real values)</a:t>
            </a:r>
          </a:p>
          <a:p>
            <a:pPr indent="-190500" lvl="3" marL="914400" marR="0" rtl="0" algn="l">
              <a:spcBef>
                <a:spcPts val="320"/>
              </a:spcBef>
              <a:buClr>
                <a:schemeClr val="lt2"/>
              </a:buClr>
              <a:buSzPct val="100000"/>
              <a:buFont typeface="Noto Sans Symbols"/>
              <a:buChar char="▪"/>
            </a:pPr>
            <a:r>
              <a:rPr b="0" i="0" lang="en-US" sz="1600" u="none" cap="none" strike="noStrike">
                <a:solidFill>
                  <a:srgbClr val="FFFF00"/>
                </a:solidFill>
                <a:latin typeface="Consolas"/>
                <a:ea typeface="Consolas"/>
                <a:cs typeface="Consolas"/>
                <a:sym typeface="Consolas"/>
              </a:rPr>
              <a:t>complex</a:t>
            </a:r>
            <a:r>
              <a:rPr b="0" i="0" lang="en-US" sz="1600" u="none" cap="none" strike="noStrike">
                <a:solidFill>
                  <a:schemeClr val="lt1"/>
                </a:solidFill>
                <a:latin typeface="Consolas"/>
                <a:ea typeface="Consolas"/>
                <a:cs typeface="Consolas"/>
                <a:sym typeface="Consolas"/>
              </a:rPr>
              <a:t> (complex numbers)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457200" y="3048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Numbers</a:t>
            </a:r>
          </a:p>
        </p:txBody>
      </p:sp>
      <p:graphicFrame>
        <p:nvGraphicFramePr>
          <p:cNvPr id="264" name="Shape 264"/>
          <p:cNvGraphicFramePr/>
          <p:nvPr/>
        </p:nvGraphicFramePr>
        <p:xfrm>
          <a:off x="304800" y="1447800"/>
          <a:ext cx="3000000" cy="3000000"/>
        </p:xfrm>
        <a:graphic>
          <a:graphicData uri="http://schemas.openxmlformats.org/drawingml/2006/table">
            <a:tbl>
              <a:tblPr>
                <a:noFill/>
                <a:tableStyleId>{D83B3763-3C81-4ECE-AC78-7F56F1537491}</a:tableStyleId>
              </a:tblPr>
              <a:tblGrid>
                <a:gridCol w="1752600"/>
                <a:gridCol w="3048000"/>
                <a:gridCol w="1524000"/>
                <a:gridCol w="2057400"/>
              </a:tblGrid>
              <a:tr h="260900">
                <a:tc>
                  <a:txBody>
                    <a:bodyPr>
                      <a:noAutofit/>
                    </a:bodyPr>
                    <a:lstStyle/>
                    <a:p>
                      <a:pPr indent="0" lvl="0" marL="0" marR="0" rtl="0" algn="l">
                        <a:spcBef>
                          <a:spcPts val="0"/>
                        </a:spcBef>
                        <a:buSzPct val="25000"/>
                        <a:buNone/>
                      </a:pPr>
                      <a:r>
                        <a:rPr lang="en-US" sz="1200" u="none" cap="none" strike="noStrike">
                          <a:solidFill>
                            <a:schemeClr val="dk1"/>
                          </a:solidFill>
                        </a:rPr>
                        <a:t>int</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EEEEEE"/>
                    </a:solidFill>
                  </a:tcPr>
                </a:tc>
                <a:tc>
                  <a:txBody>
                    <a:bodyPr>
                      <a:noAutofit/>
                    </a:bodyPr>
                    <a:lstStyle/>
                    <a:p>
                      <a:pPr indent="0" lvl="0" marL="0" marR="0" rtl="0" algn="l">
                        <a:spcBef>
                          <a:spcPts val="0"/>
                        </a:spcBef>
                        <a:buSzPct val="25000"/>
                        <a:buNone/>
                      </a:pPr>
                      <a:r>
                        <a:rPr lang="en-US" sz="1200" u="none" cap="none" strike="noStrike">
                          <a:solidFill>
                            <a:schemeClr val="dk1"/>
                          </a:solidFill>
                        </a:rPr>
                        <a:t>long</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EEEEEE"/>
                    </a:solidFill>
                  </a:tcPr>
                </a:tc>
                <a:tc>
                  <a:txBody>
                    <a:bodyPr>
                      <a:noAutofit/>
                    </a:bodyPr>
                    <a:lstStyle/>
                    <a:p>
                      <a:pPr indent="0" lvl="0" marL="0" marR="0" rtl="0" algn="l">
                        <a:spcBef>
                          <a:spcPts val="0"/>
                        </a:spcBef>
                        <a:buSzPct val="25000"/>
                        <a:buNone/>
                      </a:pPr>
                      <a:r>
                        <a:rPr lang="en-US" sz="1200" u="none" cap="none" strike="noStrike">
                          <a:solidFill>
                            <a:schemeClr val="dk1"/>
                          </a:solidFill>
                        </a:rPr>
                        <a:t>float</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EEEEEE"/>
                    </a:solidFill>
                  </a:tcPr>
                </a:tc>
                <a:tc>
                  <a:txBody>
                    <a:bodyPr>
                      <a:noAutofit/>
                    </a:bodyPr>
                    <a:lstStyle/>
                    <a:p>
                      <a:pPr indent="0" lvl="0" marL="0" marR="0" rtl="0" algn="l">
                        <a:spcBef>
                          <a:spcPts val="0"/>
                        </a:spcBef>
                        <a:buSzPct val="25000"/>
                        <a:buNone/>
                      </a:pPr>
                      <a:r>
                        <a:rPr lang="en-US" sz="1200" u="none" cap="none" strike="noStrike">
                          <a:solidFill>
                            <a:schemeClr val="dk1"/>
                          </a:solidFill>
                        </a:rPr>
                        <a:t>complex</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EEEEEE"/>
                    </a:solidFill>
                  </a:tcPr>
                </a:tc>
              </a:tr>
              <a:tr h="455450">
                <a:tc>
                  <a:txBody>
                    <a:bodyPr>
                      <a:noAutofit/>
                    </a:bodyPr>
                    <a:lstStyle/>
                    <a:p>
                      <a:pPr indent="0" lvl="0" marL="0" marR="0" rtl="0" algn="l">
                        <a:spcBef>
                          <a:spcPts val="0"/>
                        </a:spcBef>
                        <a:buSzPct val="25000"/>
                        <a:buNone/>
                      </a:pPr>
                      <a:r>
                        <a:rPr lang="en-US" sz="1800" u="none" cap="none" strike="noStrike">
                          <a:solidFill>
                            <a:srgbClr val="F3F3F3"/>
                          </a:solidFill>
                        </a:rPr>
                        <a:t>10</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51924361L</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0.0</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3.14j</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647750">
                <a:tc>
                  <a:txBody>
                    <a:bodyPr>
                      <a:noAutofit/>
                    </a:bodyPr>
                    <a:lstStyle/>
                    <a:p>
                      <a:pPr indent="0" lvl="0" marL="0" marR="0" rtl="0" algn="l">
                        <a:spcBef>
                          <a:spcPts val="0"/>
                        </a:spcBef>
                        <a:buSzPct val="25000"/>
                        <a:buNone/>
                      </a:pPr>
                      <a:r>
                        <a:rPr lang="en-US" sz="1800" u="none" cap="none" strike="noStrike">
                          <a:solidFill>
                            <a:srgbClr val="F3F3F3"/>
                          </a:solidFill>
                        </a:rPr>
                        <a:t>100</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-0x19323L</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15.20</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45.j</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344900">
                <a:tc>
                  <a:txBody>
                    <a:bodyPr>
                      <a:noAutofit/>
                    </a:bodyPr>
                    <a:lstStyle/>
                    <a:p>
                      <a:pPr indent="0" lvl="0" marL="0" marR="0" rtl="0" algn="l">
                        <a:spcBef>
                          <a:spcPts val="0"/>
                        </a:spcBef>
                        <a:buSzPct val="25000"/>
                        <a:buNone/>
                      </a:pPr>
                      <a:r>
                        <a:rPr lang="en-US" sz="1800" u="none" cap="none" strike="noStrike">
                          <a:solidFill>
                            <a:srgbClr val="F3F3F3"/>
                          </a:solidFill>
                        </a:rPr>
                        <a:t>-786</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0122L</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-21.9</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9.322e-36j</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840025">
                <a:tc>
                  <a:txBody>
                    <a:bodyPr>
                      <a:noAutofit/>
                    </a:bodyPr>
                    <a:lstStyle/>
                    <a:p>
                      <a:pPr indent="0" lvl="0" marL="0" marR="0" rtl="0" algn="l">
                        <a:spcBef>
                          <a:spcPts val="0"/>
                        </a:spcBef>
                        <a:buSzPct val="25000"/>
                        <a:buNone/>
                      </a:pPr>
                      <a:r>
                        <a:rPr lang="en-US" sz="1800" u="none" cap="none" strike="noStrike">
                          <a:solidFill>
                            <a:srgbClr val="F3F3F3"/>
                          </a:solidFill>
                        </a:rPr>
                        <a:t>080</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0xDEFABCECBDAECBFBAEl</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32.3+e18</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.876j</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647750">
                <a:tc>
                  <a:txBody>
                    <a:bodyPr>
                      <a:noAutofit/>
                    </a:bodyPr>
                    <a:lstStyle/>
                    <a:p>
                      <a:pPr indent="0" lvl="0" marL="0" marR="0" rtl="0" algn="l">
                        <a:spcBef>
                          <a:spcPts val="0"/>
                        </a:spcBef>
                        <a:buSzPct val="25000"/>
                        <a:buNone/>
                      </a:pPr>
                      <a:r>
                        <a:rPr lang="en-US" sz="1800" u="none" cap="none" strike="noStrike">
                          <a:solidFill>
                            <a:srgbClr val="F3F3F3"/>
                          </a:solidFill>
                        </a:rPr>
                        <a:t>-0490</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535633629843L</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-90.</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-.6545+0J</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840025">
                <a:tc>
                  <a:txBody>
                    <a:bodyPr>
                      <a:noAutofit/>
                    </a:bodyPr>
                    <a:lstStyle/>
                    <a:p>
                      <a:pPr indent="0" lvl="0" marL="0" marR="0" rtl="0" algn="l">
                        <a:spcBef>
                          <a:spcPts val="0"/>
                        </a:spcBef>
                        <a:buSzPct val="25000"/>
                        <a:buNone/>
                      </a:pPr>
                      <a:r>
                        <a:rPr lang="en-US" sz="1800" u="none" cap="none" strike="noStrike">
                          <a:solidFill>
                            <a:srgbClr val="F3F3F3"/>
                          </a:solidFill>
                        </a:rPr>
                        <a:t>-0x260</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-052318172735L</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-32.54e100</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3e+26J</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840025">
                <a:tc>
                  <a:txBody>
                    <a:bodyPr>
                      <a:noAutofit/>
                    </a:bodyPr>
                    <a:lstStyle/>
                    <a:p>
                      <a:pPr indent="0" lvl="0" marL="0" marR="0" rtl="0" algn="l">
                        <a:spcBef>
                          <a:spcPts val="0"/>
                        </a:spcBef>
                        <a:buSzPct val="25000"/>
                        <a:buNone/>
                      </a:pPr>
                      <a:r>
                        <a:rPr lang="en-US" sz="1800" u="none" cap="none" strike="noStrike">
                          <a:solidFill>
                            <a:srgbClr val="F3F3F3"/>
                          </a:solidFill>
                        </a:rPr>
                        <a:t>0x69</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-4721885298529L</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70.2-E12</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800" u="none" cap="none" strike="noStrike">
                          <a:solidFill>
                            <a:srgbClr val="F3F3F3"/>
                          </a:solidFill>
                        </a:rPr>
                        <a:t>4.53e-7j</a:t>
                      </a:r>
                    </a:p>
                  </a:txBody>
                  <a:tcPr marT="50550" marB="50550" marR="50550" marL="505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457200" y="3048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Strings</a:t>
            </a:r>
          </a:p>
        </p:txBody>
      </p:sp>
      <p:sp>
        <p:nvSpPr>
          <p:cNvPr id="271" name="Shape 271"/>
          <p:cNvSpPr txBox="1"/>
          <p:nvPr/>
        </p:nvSpPr>
        <p:spPr>
          <a:xfrm>
            <a:off x="323423" y="1581554"/>
            <a:ext cx="8398826" cy="1999845"/>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lang="en-US" sz="1600">
                <a:solidFill>
                  <a:schemeClr val="lt1"/>
                </a:solidFill>
                <a:latin typeface="Consolas"/>
                <a:ea typeface="Consolas"/>
                <a:cs typeface="Consolas"/>
                <a:sym typeface="Consolas"/>
              </a:rPr>
              <a:t>Strings in Python are identified as </a:t>
            </a:r>
            <a:r>
              <a:rPr lang="en-US" sz="1600">
                <a:solidFill>
                  <a:srgbClr val="FFFF00"/>
                </a:solidFill>
                <a:latin typeface="Consolas"/>
                <a:ea typeface="Consolas"/>
                <a:cs typeface="Consolas"/>
                <a:sym typeface="Consolas"/>
              </a:rPr>
              <a:t>a contiguous set of characters represented in the quotation marks</a:t>
            </a:r>
            <a:r>
              <a:rPr lang="en-US" sz="1600">
                <a:solidFill>
                  <a:schemeClr val="lt1"/>
                </a:solidFill>
                <a:latin typeface="Consolas"/>
                <a:ea typeface="Consolas"/>
                <a:cs typeface="Consolas"/>
                <a:sym typeface="Consolas"/>
              </a:rPr>
              <a:t>. </a:t>
            </a:r>
          </a:p>
          <a:p>
            <a:pPr indent="-190500" lvl="0" marL="228600" marR="0" rtl="0" algn="l">
              <a:spcBef>
                <a:spcPts val="320"/>
              </a:spcBef>
              <a:buClr>
                <a:schemeClr val="lt2"/>
              </a:buClr>
              <a:buSzPct val="100000"/>
              <a:buFont typeface="Noto Sans Symbols"/>
              <a:buChar char="▪"/>
            </a:pPr>
            <a:r>
              <a:rPr lang="en-US" sz="1600">
                <a:solidFill>
                  <a:schemeClr val="lt1"/>
                </a:solidFill>
                <a:latin typeface="Consolas"/>
                <a:ea typeface="Consolas"/>
                <a:cs typeface="Consolas"/>
                <a:sym typeface="Consolas"/>
              </a:rPr>
              <a:t>Python allows for either pairs of single or double quotes. Subsets of strings can be taken using the slice operator ([ ] and [:] ) with indexes starting at 0 in the beginning of the string.</a:t>
            </a:r>
          </a:p>
        </p:txBody>
      </p:sp>
      <p:sp>
        <p:nvSpPr>
          <p:cNvPr id="272" name="Shape 272"/>
          <p:cNvSpPr txBox="1"/>
          <p:nvPr>
            <p:ph idx="1" type="body"/>
          </p:nvPr>
        </p:nvSpPr>
        <p:spPr>
          <a:xfrm>
            <a:off x="762000" y="4114800"/>
            <a:ext cx="3048000" cy="533399"/>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buClr>
                <a:schemeClr val="lt2"/>
              </a:buClr>
              <a:buSzPct val="25000"/>
              <a:buFont typeface="Noto Sans Symbols"/>
              <a:buNone/>
            </a:pPr>
            <a:r>
              <a:rPr b="0" i="0" lang="en-US" sz="2000" u="none" cap="none" strike="noStrike">
                <a:solidFill>
                  <a:schemeClr val="lt1"/>
                </a:solidFill>
                <a:latin typeface="Consolas"/>
                <a:ea typeface="Consolas"/>
                <a:cs typeface="Consolas"/>
                <a:sym typeface="Consolas"/>
              </a:rPr>
              <a:t>str = ‘Hello World’</a:t>
            </a:r>
          </a:p>
        </p:txBody>
      </p:sp>
      <p:sp>
        <p:nvSpPr>
          <p:cNvPr id="273" name="Shape 273"/>
          <p:cNvSpPr txBox="1"/>
          <p:nvPr/>
        </p:nvSpPr>
        <p:spPr>
          <a:xfrm>
            <a:off x="762000" y="4889767"/>
            <a:ext cx="3048000" cy="533399"/>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buClr>
                <a:schemeClr val="lt2"/>
              </a:buClr>
              <a:buSzPct val="25000"/>
              <a:buFont typeface="Noto Sans Symbols"/>
              <a:buNone/>
            </a:pPr>
            <a:r>
              <a:rPr lang="en-US" sz="2000">
                <a:solidFill>
                  <a:schemeClr val="lt1"/>
                </a:solidFill>
                <a:latin typeface="Consolas"/>
                <a:ea typeface="Consolas"/>
                <a:cs typeface="Consolas"/>
                <a:sym typeface="Consolas"/>
              </a:rPr>
              <a:t>str = “Hello World”</a:t>
            </a:r>
          </a:p>
        </p:txBody>
      </p:sp>
      <p:graphicFrame>
        <p:nvGraphicFramePr>
          <p:cNvPr id="274" name="Shape 274"/>
          <p:cNvGraphicFramePr/>
          <p:nvPr/>
        </p:nvGraphicFramePr>
        <p:xfrm>
          <a:off x="4800600" y="5423167"/>
          <a:ext cx="3000000" cy="3000000"/>
        </p:xfrm>
        <a:graphic>
          <a:graphicData uri="http://schemas.openxmlformats.org/drawingml/2006/table">
            <a:tbl>
              <a:tblPr bandRow="1" firstRow="1">
                <a:noFill/>
                <a:tableStyleId>{BA45FAF8-A810-4C94-98AC-3C4350C5B854}</a:tableStyleId>
              </a:tblPr>
              <a:tblGrid>
                <a:gridCol w="263225"/>
                <a:gridCol w="263225"/>
                <a:gridCol w="263225"/>
                <a:gridCol w="263225"/>
                <a:gridCol w="263225"/>
                <a:gridCol w="263225"/>
                <a:gridCol w="263225"/>
                <a:gridCol w="263225"/>
                <a:gridCol w="263225"/>
                <a:gridCol w="263225"/>
                <a:gridCol w="263225"/>
              </a:tblGrid>
              <a:tr h="370850">
                <a:tc>
                  <a:txBody>
                    <a:bodyPr>
                      <a:noAutofit/>
                    </a:bodyPr>
                    <a:lstStyle/>
                    <a:p>
                      <a:pPr indent="0" lvl="0" marL="0" marR="0" rtl="0" algn="l">
                        <a:spcBef>
                          <a:spcPts val="0"/>
                        </a:spcBef>
                        <a:buSzPct val="25000"/>
                        <a:buNone/>
                      </a:pPr>
                      <a:r>
                        <a:rPr lang="en-US" sz="1800" u="none" cap="none" strike="noStrike"/>
                        <a:t>H</a:t>
                      </a:r>
                    </a:p>
                  </a:txBody>
                  <a:tcPr marT="45725" marB="45725" marR="91450" marL="91450"/>
                </a:tc>
                <a:tc>
                  <a:txBody>
                    <a:bodyPr>
                      <a:noAutofit/>
                    </a:bodyPr>
                    <a:lstStyle/>
                    <a:p>
                      <a:pPr indent="0" lvl="0" marL="0" marR="0" rtl="0" algn="l">
                        <a:spcBef>
                          <a:spcPts val="0"/>
                        </a:spcBef>
                        <a:buSzPct val="25000"/>
                        <a:buNone/>
                      </a:pPr>
                      <a:r>
                        <a:rPr lang="en-US" sz="1800"/>
                        <a:t>E</a:t>
                      </a:r>
                    </a:p>
                  </a:txBody>
                  <a:tcPr marT="45725" marB="45725" marR="91450" marL="91450"/>
                </a:tc>
                <a:tc>
                  <a:txBody>
                    <a:bodyPr>
                      <a:noAutofit/>
                    </a:bodyPr>
                    <a:lstStyle/>
                    <a:p>
                      <a:pPr indent="0" lvl="0" marL="0" marR="0" rtl="0" algn="l">
                        <a:spcBef>
                          <a:spcPts val="0"/>
                        </a:spcBef>
                        <a:buSzPct val="25000"/>
                        <a:buNone/>
                      </a:pPr>
                      <a:r>
                        <a:rPr lang="en-US" sz="1800"/>
                        <a:t>L</a:t>
                      </a:r>
                    </a:p>
                  </a:txBody>
                  <a:tcPr marT="45725" marB="45725" marR="91450" marL="91450"/>
                </a:tc>
                <a:tc>
                  <a:txBody>
                    <a:bodyPr>
                      <a:noAutofit/>
                    </a:bodyPr>
                    <a:lstStyle/>
                    <a:p>
                      <a:pPr indent="0" lvl="0" marL="0" marR="0" rtl="0" algn="l">
                        <a:spcBef>
                          <a:spcPts val="0"/>
                        </a:spcBef>
                        <a:buSzPct val="25000"/>
                        <a:buNone/>
                      </a:pPr>
                      <a:r>
                        <a:rPr lang="en-US" sz="1800"/>
                        <a:t>L</a:t>
                      </a:r>
                    </a:p>
                  </a:txBody>
                  <a:tcPr marT="45725" marB="45725" marR="91450" marL="91450"/>
                </a:tc>
                <a:tc>
                  <a:txBody>
                    <a:bodyPr>
                      <a:noAutofit/>
                    </a:bodyPr>
                    <a:lstStyle/>
                    <a:p>
                      <a:pPr indent="0" lvl="0" marL="0" marR="0" rtl="0" algn="l">
                        <a:spcBef>
                          <a:spcPts val="0"/>
                        </a:spcBef>
                        <a:buSzPct val="25000"/>
                        <a:buNone/>
                      </a:pPr>
                      <a:r>
                        <a:rPr lang="en-US" sz="1800"/>
                        <a:t>O</a:t>
                      </a:r>
                    </a:p>
                  </a:txBody>
                  <a:tcPr marT="45725" marB="45725" marR="91450" marL="91450"/>
                </a:tc>
                <a:tc>
                  <a:txBody>
                    <a:bodyPr>
                      <a:noAutofit/>
                    </a:bodyPr>
                    <a:lstStyle/>
                    <a:p>
                      <a:pPr indent="0" lvl="0" marL="0" marR="0" rtl="0" algn="l">
                        <a:spcBef>
                          <a:spcPts val="0"/>
                        </a:spcBef>
                        <a:buSzPct val="25000"/>
                        <a:buNone/>
                      </a:pPr>
                      <a:r>
                        <a:t/>
                      </a:r>
                      <a:endParaRPr sz="1800"/>
                    </a:p>
                  </a:txBody>
                  <a:tcPr marT="45725" marB="45725" marR="91450" marL="91450"/>
                </a:tc>
                <a:tc>
                  <a:txBody>
                    <a:bodyPr>
                      <a:noAutofit/>
                    </a:bodyPr>
                    <a:lstStyle/>
                    <a:p>
                      <a:pPr indent="0" lvl="0" marL="0" marR="0" rtl="0" algn="l">
                        <a:spcBef>
                          <a:spcPts val="0"/>
                        </a:spcBef>
                        <a:buSzPct val="25000"/>
                        <a:buNone/>
                      </a:pPr>
                      <a:r>
                        <a:rPr lang="en-US" sz="1800"/>
                        <a:t>W</a:t>
                      </a:r>
                    </a:p>
                  </a:txBody>
                  <a:tcPr marT="45725" marB="45725" marR="91450" marL="91450"/>
                </a:tc>
                <a:tc>
                  <a:txBody>
                    <a:bodyPr>
                      <a:noAutofit/>
                    </a:bodyPr>
                    <a:lstStyle/>
                    <a:p>
                      <a:pPr indent="0" lvl="0" marL="0" marR="0" rtl="0" algn="l">
                        <a:spcBef>
                          <a:spcPts val="0"/>
                        </a:spcBef>
                        <a:buSzPct val="25000"/>
                        <a:buNone/>
                      </a:pPr>
                      <a:r>
                        <a:rPr lang="en-US" sz="1800"/>
                        <a:t>O</a:t>
                      </a:r>
                    </a:p>
                  </a:txBody>
                  <a:tcPr marT="45725" marB="45725" marR="91450" marL="91450"/>
                </a:tc>
                <a:tc>
                  <a:txBody>
                    <a:bodyPr>
                      <a:noAutofit/>
                    </a:bodyPr>
                    <a:lstStyle/>
                    <a:p>
                      <a:pPr indent="0" lvl="0" marL="0" marR="0" rtl="0" algn="l">
                        <a:spcBef>
                          <a:spcPts val="0"/>
                        </a:spcBef>
                        <a:buSzPct val="25000"/>
                        <a:buNone/>
                      </a:pPr>
                      <a:r>
                        <a:rPr lang="en-US" sz="1800"/>
                        <a:t>R</a:t>
                      </a:r>
                    </a:p>
                  </a:txBody>
                  <a:tcPr marT="45725" marB="45725" marR="91450" marL="91450"/>
                </a:tc>
                <a:tc>
                  <a:txBody>
                    <a:bodyPr>
                      <a:noAutofit/>
                    </a:bodyPr>
                    <a:lstStyle/>
                    <a:p>
                      <a:pPr indent="0" lvl="0" marL="0" marR="0" rtl="0" algn="l">
                        <a:spcBef>
                          <a:spcPts val="0"/>
                        </a:spcBef>
                        <a:buSzPct val="25000"/>
                        <a:buNone/>
                      </a:pPr>
                      <a:r>
                        <a:rPr lang="en-US" sz="1800"/>
                        <a:t>L</a:t>
                      </a:r>
                    </a:p>
                  </a:txBody>
                  <a:tcPr marT="45725" marB="45725" marR="91450" marL="91450"/>
                </a:tc>
                <a:tc>
                  <a:txBody>
                    <a:bodyPr>
                      <a:noAutofit/>
                    </a:bodyPr>
                    <a:lstStyle/>
                    <a:p>
                      <a:pPr indent="0" lvl="0" marL="0" marR="0" rtl="0" algn="l">
                        <a:spcBef>
                          <a:spcPts val="0"/>
                        </a:spcBef>
                        <a:buSzPct val="25000"/>
                        <a:buNone/>
                      </a:pPr>
                      <a:r>
                        <a:rPr lang="en-US" sz="1800"/>
                        <a:t>D</a:t>
                      </a:r>
                    </a:p>
                  </a:txBody>
                  <a:tcPr marT="45725" marB="45725" marR="91450" marL="91450"/>
                </a:tc>
              </a:tr>
            </a:tbl>
          </a:graphicData>
        </a:graphic>
      </p:graphicFrame>
      <p:graphicFrame>
        <p:nvGraphicFramePr>
          <p:cNvPr id="275" name="Shape 275"/>
          <p:cNvGraphicFramePr/>
          <p:nvPr/>
        </p:nvGraphicFramePr>
        <p:xfrm>
          <a:off x="4419600" y="4267200"/>
          <a:ext cx="3000000" cy="3000000"/>
        </p:xfrm>
        <a:graphic>
          <a:graphicData uri="http://schemas.openxmlformats.org/drawingml/2006/table">
            <a:tbl>
              <a:tblPr bandRow="1" firstRow="1">
                <a:noFill/>
                <a:tableStyleId>{BA45FAF8-A810-4C94-98AC-3C4350C5B854}</a:tableStyleId>
              </a:tblPr>
              <a:tblGrid>
                <a:gridCol w="346375"/>
                <a:gridCol w="346375"/>
                <a:gridCol w="346375"/>
                <a:gridCol w="346375"/>
                <a:gridCol w="346375"/>
                <a:gridCol w="346375"/>
                <a:gridCol w="346375"/>
                <a:gridCol w="346375"/>
                <a:gridCol w="346375"/>
                <a:gridCol w="311725"/>
                <a:gridCol w="381000"/>
              </a:tblGrid>
              <a:tr h="370850">
                <a:tc>
                  <a:txBody>
                    <a:bodyPr>
                      <a:noAutofit/>
                    </a:bodyPr>
                    <a:lstStyle/>
                    <a:p>
                      <a:pPr indent="0" lvl="0" marL="0" marR="0" rtl="0" algn="l">
                        <a:spcBef>
                          <a:spcPts val="0"/>
                        </a:spcBef>
                        <a:buSzPct val="25000"/>
                        <a:buNone/>
                      </a:pPr>
                      <a:r>
                        <a:rPr lang="en-US" sz="1800"/>
                        <a:t>0</a:t>
                      </a:r>
                    </a:p>
                  </a:txBody>
                  <a:tcPr marT="45725" marB="45725" marR="91450" marL="91450"/>
                </a:tc>
                <a:tc>
                  <a:txBody>
                    <a:bodyPr>
                      <a:noAutofit/>
                    </a:bodyPr>
                    <a:lstStyle/>
                    <a:p>
                      <a:pPr indent="0" lvl="0" marL="0" marR="0" rtl="0" algn="l">
                        <a:spcBef>
                          <a:spcPts val="0"/>
                        </a:spcBef>
                        <a:buSzPct val="25000"/>
                        <a:buNone/>
                      </a:pPr>
                      <a:r>
                        <a:rPr lang="en-US" sz="1800"/>
                        <a:t>1</a:t>
                      </a:r>
                    </a:p>
                  </a:txBody>
                  <a:tcPr marT="45725" marB="45725" marR="91450" marL="91450"/>
                </a:tc>
                <a:tc>
                  <a:txBody>
                    <a:bodyPr>
                      <a:noAutofit/>
                    </a:bodyPr>
                    <a:lstStyle/>
                    <a:p>
                      <a:pPr indent="0" lvl="0" marL="0" marR="0" rtl="0" algn="l">
                        <a:spcBef>
                          <a:spcPts val="0"/>
                        </a:spcBef>
                        <a:buSzPct val="25000"/>
                        <a:buNone/>
                      </a:pPr>
                      <a:r>
                        <a:rPr lang="en-US" sz="1800"/>
                        <a:t>2</a:t>
                      </a:r>
                    </a:p>
                  </a:txBody>
                  <a:tcPr marT="45725" marB="45725" marR="91450" marL="91450"/>
                </a:tc>
                <a:tc>
                  <a:txBody>
                    <a:bodyPr>
                      <a:noAutofit/>
                    </a:bodyPr>
                    <a:lstStyle/>
                    <a:p>
                      <a:pPr indent="0" lvl="0" marL="0" marR="0" rtl="0" algn="l">
                        <a:spcBef>
                          <a:spcPts val="0"/>
                        </a:spcBef>
                        <a:buSzPct val="25000"/>
                        <a:buNone/>
                      </a:pPr>
                      <a:r>
                        <a:rPr lang="en-US" sz="1800"/>
                        <a:t>3</a:t>
                      </a:r>
                    </a:p>
                  </a:txBody>
                  <a:tcPr marT="45725" marB="45725" marR="91450" marL="91450"/>
                </a:tc>
                <a:tc>
                  <a:txBody>
                    <a:bodyPr>
                      <a:noAutofit/>
                    </a:bodyPr>
                    <a:lstStyle/>
                    <a:p>
                      <a:pPr indent="0" lvl="0" marL="0" marR="0" rtl="0" algn="l">
                        <a:spcBef>
                          <a:spcPts val="0"/>
                        </a:spcBef>
                        <a:buSzPct val="25000"/>
                        <a:buNone/>
                      </a:pPr>
                      <a:r>
                        <a:rPr lang="en-US" sz="1800"/>
                        <a:t>4</a:t>
                      </a:r>
                    </a:p>
                  </a:txBody>
                  <a:tcPr marT="45725" marB="45725" marR="91450" marL="91450"/>
                </a:tc>
                <a:tc>
                  <a:txBody>
                    <a:bodyPr>
                      <a:noAutofit/>
                    </a:bodyPr>
                    <a:lstStyle/>
                    <a:p>
                      <a:pPr indent="0" lvl="0" marL="0" marR="0" rtl="0" algn="l">
                        <a:spcBef>
                          <a:spcPts val="0"/>
                        </a:spcBef>
                        <a:buSzPct val="25000"/>
                        <a:buNone/>
                      </a:pPr>
                      <a:r>
                        <a:rPr lang="en-US" sz="1800"/>
                        <a:t>5</a:t>
                      </a:r>
                    </a:p>
                  </a:txBody>
                  <a:tcPr marT="45725" marB="45725" marR="91450" marL="91450"/>
                </a:tc>
                <a:tc>
                  <a:txBody>
                    <a:bodyPr>
                      <a:noAutofit/>
                    </a:bodyPr>
                    <a:lstStyle/>
                    <a:p>
                      <a:pPr indent="0" lvl="0" marL="0" marR="0" rtl="0" algn="l">
                        <a:spcBef>
                          <a:spcPts val="0"/>
                        </a:spcBef>
                        <a:buSzPct val="25000"/>
                        <a:buNone/>
                      </a:pPr>
                      <a:r>
                        <a:rPr lang="en-US" sz="1800"/>
                        <a:t>6</a:t>
                      </a:r>
                    </a:p>
                  </a:txBody>
                  <a:tcPr marT="45725" marB="45725" marR="91450" marL="91450"/>
                </a:tc>
                <a:tc>
                  <a:txBody>
                    <a:bodyPr>
                      <a:noAutofit/>
                    </a:bodyPr>
                    <a:lstStyle/>
                    <a:p>
                      <a:pPr indent="0" lvl="0" marL="0" marR="0" rtl="0" algn="l">
                        <a:spcBef>
                          <a:spcPts val="0"/>
                        </a:spcBef>
                        <a:buSzPct val="25000"/>
                        <a:buNone/>
                      </a:pPr>
                      <a:r>
                        <a:rPr lang="en-US" sz="1800"/>
                        <a:t>7</a:t>
                      </a:r>
                    </a:p>
                  </a:txBody>
                  <a:tcPr marT="45725" marB="45725" marR="91450" marL="91450"/>
                </a:tc>
                <a:tc>
                  <a:txBody>
                    <a:bodyPr>
                      <a:noAutofit/>
                    </a:bodyPr>
                    <a:lstStyle/>
                    <a:p>
                      <a:pPr indent="0" lvl="0" marL="0" marR="0" rtl="0" algn="l">
                        <a:spcBef>
                          <a:spcPts val="0"/>
                        </a:spcBef>
                        <a:buSzPct val="25000"/>
                        <a:buNone/>
                      </a:pPr>
                      <a:r>
                        <a:rPr lang="en-US" sz="1800"/>
                        <a:t>8</a:t>
                      </a:r>
                    </a:p>
                  </a:txBody>
                  <a:tcPr marT="45725" marB="45725" marR="91450" marL="91450"/>
                </a:tc>
                <a:tc>
                  <a:txBody>
                    <a:bodyPr>
                      <a:noAutofit/>
                    </a:bodyPr>
                    <a:lstStyle/>
                    <a:p>
                      <a:pPr indent="0" lvl="0" marL="0" marR="0" rtl="0" algn="l">
                        <a:spcBef>
                          <a:spcPts val="0"/>
                        </a:spcBef>
                        <a:buSzPct val="25000"/>
                        <a:buNone/>
                      </a:pPr>
                      <a:r>
                        <a:rPr lang="en-US" sz="1800"/>
                        <a:t>9</a:t>
                      </a:r>
                    </a:p>
                  </a:txBody>
                  <a:tcPr marT="45725" marB="45725" marR="91450" marL="91450"/>
                </a:tc>
                <a:tc>
                  <a:txBody>
                    <a:bodyPr>
                      <a:noAutofit/>
                    </a:bodyPr>
                    <a:lstStyle/>
                    <a:p>
                      <a:pPr indent="0" lvl="0" marL="0" marR="0" rtl="0" algn="l">
                        <a:spcBef>
                          <a:spcPts val="0"/>
                        </a:spcBef>
                        <a:buSzPct val="25000"/>
                        <a:buNone/>
                      </a:pPr>
                      <a:r>
                        <a:rPr lang="en-US" sz="1800"/>
                        <a:t>10</a:t>
                      </a:r>
                    </a:p>
                  </a:txBody>
                  <a:tcPr marT="45725" marB="45725" marR="91450" marL="91450"/>
                </a:tc>
              </a:tr>
            </a:tbl>
          </a:graphicData>
        </a:graphic>
      </p:graphicFrame>
      <p:cxnSp>
        <p:nvCxnSpPr>
          <p:cNvPr id="276" name="Shape 276"/>
          <p:cNvCxnSpPr/>
          <p:nvPr/>
        </p:nvCxnSpPr>
        <p:spPr>
          <a:xfrm>
            <a:off x="4572000" y="4648200"/>
            <a:ext cx="304799" cy="774966"/>
          </a:xfrm>
          <a:prstGeom prst="straightConnector1">
            <a:avLst/>
          </a:prstGeom>
          <a:noFill/>
          <a:ln cap="flat" cmpd="sng" w="12700">
            <a:solidFill>
              <a:schemeClr val="accent1"/>
            </a:solidFill>
            <a:prstDash val="solid"/>
            <a:round/>
            <a:headEnd len="med" w="med" type="none"/>
            <a:tailEnd len="med" w="med" type="none"/>
          </a:ln>
        </p:spPr>
      </p:cxnSp>
      <p:cxnSp>
        <p:nvCxnSpPr>
          <p:cNvPr id="277" name="Shape 277"/>
          <p:cNvCxnSpPr/>
          <p:nvPr/>
        </p:nvCxnSpPr>
        <p:spPr>
          <a:xfrm>
            <a:off x="4876800" y="4648200"/>
            <a:ext cx="304799" cy="774966"/>
          </a:xfrm>
          <a:prstGeom prst="straightConnector1">
            <a:avLst/>
          </a:prstGeom>
          <a:noFill/>
          <a:ln cap="flat" cmpd="sng" w="12700">
            <a:solidFill>
              <a:schemeClr val="accent1"/>
            </a:solidFill>
            <a:prstDash val="solid"/>
            <a:round/>
            <a:headEnd len="med" w="med" type="none"/>
            <a:tailEnd len="med" w="med" type="none"/>
          </a:ln>
        </p:spPr>
      </p:cxnSp>
      <p:cxnSp>
        <p:nvCxnSpPr>
          <p:cNvPr id="278" name="Shape 278"/>
          <p:cNvCxnSpPr/>
          <p:nvPr/>
        </p:nvCxnSpPr>
        <p:spPr>
          <a:xfrm>
            <a:off x="5257800" y="4648200"/>
            <a:ext cx="228600" cy="774966"/>
          </a:xfrm>
          <a:prstGeom prst="straightConnector1">
            <a:avLst/>
          </a:prstGeom>
          <a:noFill/>
          <a:ln cap="flat" cmpd="sng" w="12700">
            <a:solidFill>
              <a:schemeClr val="accent1"/>
            </a:solidFill>
            <a:prstDash val="solid"/>
            <a:round/>
            <a:headEnd len="med" w="med" type="none"/>
            <a:tailEnd len="med" w="med" type="none"/>
          </a:ln>
        </p:spPr>
      </p:cxnSp>
      <p:cxnSp>
        <p:nvCxnSpPr>
          <p:cNvPr id="279" name="Shape 279"/>
          <p:cNvCxnSpPr/>
          <p:nvPr/>
        </p:nvCxnSpPr>
        <p:spPr>
          <a:xfrm>
            <a:off x="5647717" y="4648200"/>
            <a:ext cx="114300" cy="774966"/>
          </a:xfrm>
          <a:prstGeom prst="straightConnector1">
            <a:avLst/>
          </a:prstGeom>
          <a:noFill/>
          <a:ln cap="flat" cmpd="sng" w="12700">
            <a:solidFill>
              <a:schemeClr val="accent1"/>
            </a:solidFill>
            <a:prstDash val="solid"/>
            <a:round/>
            <a:headEnd len="med" w="med" type="none"/>
            <a:tailEnd len="med" w="med" type="none"/>
          </a:ln>
        </p:spPr>
      </p:cxnSp>
      <p:cxnSp>
        <p:nvCxnSpPr>
          <p:cNvPr id="280" name="Shape 280"/>
          <p:cNvCxnSpPr/>
          <p:nvPr/>
        </p:nvCxnSpPr>
        <p:spPr>
          <a:xfrm>
            <a:off x="6011694" y="4625500"/>
            <a:ext cx="0" cy="774966"/>
          </a:xfrm>
          <a:prstGeom prst="straightConnector1">
            <a:avLst/>
          </a:prstGeom>
          <a:noFill/>
          <a:ln cap="flat" cmpd="sng" w="12700">
            <a:solidFill>
              <a:schemeClr val="accent1"/>
            </a:solidFill>
            <a:prstDash val="solid"/>
            <a:round/>
            <a:headEnd len="med" w="med" type="none"/>
            <a:tailEnd len="med" w="med" type="none"/>
          </a:ln>
        </p:spPr>
      </p:cxnSp>
      <p:cxnSp>
        <p:nvCxnSpPr>
          <p:cNvPr id="281" name="Shape 281"/>
          <p:cNvCxnSpPr/>
          <p:nvPr/>
        </p:nvCxnSpPr>
        <p:spPr>
          <a:xfrm flipH="1">
            <a:off x="6248401" y="4907280"/>
            <a:ext cx="76199" cy="493185"/>
          </a:xfrm>
          <a:prstGeom prst="straightConnector1">
            <a:avLst/>
          </a:prstGeom>
          <a:noFill/>
          <a:ln cap="flat" cmpd="sng" w="12700">
            <a:solidFill>
              <a:schemeClr val="accent1"/>
            </a:solidFill>
            <a:prstDash val="solid"/>
            <a:round/>
            <a:headEnd len="med" w="med" type="none"/>
            <a:tailEnd len="med" w="med" type="none"/>
          </a:ln>
        </p:spPr>
      </p:cxnSp>
      <p:cxnSp>
        <p:nvCxnSpPr>
          <p:cNvPr id="282" name="Shape 282"/>
          <p:cNvCxnSpPr/>
          <p:nvPr/>
        </p:nvCxnSpPr>
        <p:spPr>
          <a:xfrm flipH="1">
            <a:off x="6553200" y="4625500"/>
            <a:ext cx="152399" cy="749453"/>
          </a:xfrm>
          <a:prstGeom prst="straightConnector1">
            <a:avLst/>
          </a:prstGeom>
          <a:noFill/>
          <a:ln cap="flat" cmpd="sng" w="12700">
            <a:solidFill>
              <a:schemeClr val="accent1"/>
            </a:solidFill>
            <a:prstDash val="solid"/>
            <a:round/>
            <a:headEnd len="med" w="med" type="none"/>
            <a:tailEnd len="med" w="med" type="none"/>
          </a:ln>
        </p:spPr>
      </p:cxnSp>
      <p:cxnSp>
        <p:nvCxnSpPr>
          <p:cNvPr id="283" name="Shape 283"/>
          <p:cNvCxnSpPr/>
          <p:nvPr/>
        </p:nvCxnSpPr>
        <p:spPr>
          <a:xfrm flipH="1">
            <a:off x="6781801" y="4622255"/>
            <a:ext cx="228598" cy="749453"/>
          </a:xfrm>
          <a:prstGeom prst="straightConnector1">
            <a:avLst/>
          </a:prstGeom>
          <a:noFill/>
          <a:ln cap="flat" cmpd="sng" w="12700">
            <a:solidFill>
              <a:schemeClr val="accent1"/>
            </a:solidFill>
            <a:prstDash val="solid"/>
            <a:round/>
            <a:headEnd len="med" w="med" type="none"/>
            <a:tailEnd len="med" w="med" type="none"/>
          </a:ln>
        </p:spPr>
      </p:cxnSp>
      <p:cxnSp>
        <p:nvCxnSpPr>
          <p:cNvPr id="284" name="Shape 284"/>
          <p:cNvCxnSpPr/>
          <p:nvPr/>
        </p:nvCxnSpPr>
        <p:spPr>
          <a:xfrm flipH="1">
            <a:off x="7010401" y="4622255"/>
            <a:ext cx="380998" cy="827060"/>
          </a:xfrm>
          <a:prstGeom prst="straightConnector1">
            <a:avLst/>
          </a:prstGeom>
          <a:noFill/>
          <a:ln cap="flat" cmpd="sng" w="12700">
            <a:solidFill>
              <a:schemeClr val="accent1"/>
            </a:solidFill>
            <a:prstDash val="solid"/>
            <a:round/>
            <a:headEnd len="med" w="med" type="none"/>
            <a:tailEnd len="med" w="med" type="none"/>
          </a:ln>
        </p:spPr>
      </p:cxnSp>
      <p:cxnSp>
        <p:nvCxnSpPr>
          <p:cNvPr id="285" name="Shape 285"/>
          <p:cNvCxnSpPr/>
          <p:nvPr/>
        </p:nvCxnSpPr>
        <p:spPr>
          <a:xfrm flipH="1">
            <a:off x="7322496" y="4622255"/>
            <a:ext cx="297503" cy="752699"/>
          </a:xfrm>
          <a:prstGeom prst="straightConnector1">
            <a:avLst/>
          </a:prstGeom>
          <a:noFill/>
          <a:ln cap="flat" cmpd="sng" w="12700">
            <a:solidFill>
              <a:schemeClr val="accent1"/>
            </a:solidFill>
            <a:prstDash val="solid"/>
            <a:round/>
            <a:headEnd len="med" w="med" type="none"/>
            <a:tailEnd len="med" w="med" type="none"/>
          </a:ln>
        </p:spPr>
      </p:cxnSp>
      <p:cxnSp>
        <p:nvCxnSpPr>
          <p:cNvPr id="286" name="Shape 286"/>
          <p:cNvCxnSpPr/>
          <p:nvPr/>
        </p:nvCxnSpPr>
        <p:spPr>
          <a:xfrm flipH="1">
            <a:off x="7587170" y="4638039"/>
            <a:ext cx="413829" cy="798303"/>
          </a:xfrm>
          <a:prstGeom prst="straightConnector1">
            <a:avLst/>
          </a:prstGeom>
          <a:noFill/>
          <a:ln cap="flat" cmpd="sng" w="12700">
            <a:solidFill>
              <a:schemeClr val="accent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ph type="title"/>
          </p:nvPr>
        </p:nvSpPr>
        <p:spPr>
          <a:xfrm>
            <a:off x="457200" y="3048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Lists</a:t>
            </a:r>
          </a:p>
        </p:txBody>
      </p:sp>
      <p:sp>
        <p:nvSpPr>
          <p:cNvPr id="293" name="Shape 293"/>
          <p:cNvSpPr txBox="1"/>
          <p:nvPr/>
        </p:nvSpPr>
        <p:spPr>
          <a:xfrm>
            <a:off x="341258" y="1581554"/>
            <a:ext cx="8398826" cy="933045"/>
          </a:xfrm>
          <a:prstGeom prst="rect">
            <a:avLst/>
          </a:prstGeom>
          <a:noFill/>
          <a:ln>
            <a:noFill/>
          </a:ln>
        </p:spPr>
        <p:txBody>
          <a:bodyPr anchorCtr="0" anchor="t" bIns="45700" lIns="91425" rIns="91425" tIns="45700">
            <a:noAutofit/>
          </a:bodyPr>
          <a:lstStyle/>
          <a:p>
            <a:pPr indent="-190500" lvl="0" marL="228600" marR="0" rtl="0" algn="l">
              <a:lnSpc>
                <a:spcPct val="90000"/>
              </a:lnSpc>
              <a:spcBef>
                <a:spcPts val="0"/>
              </a:spcBef>
              <a:buClr>
                <a:schemeClr val="lt2"/>
              </a:buClr>
              <a:buSzPct val="100000"/>
              <a:buFont typeface="Noto Sans Symbols"/>
              <a:buChar char="▪"/>
            </a:pPr>
            <a:r>
              <a:rPr lang="en-US" sz="2000">
                <a:solidFill>
                  <a:schemeClr val="lt1"/>
                </a:solidFill>
                <a:latin typeface="Consolas"/>
                <a:ea typeface="Consolas"/>
                <a:cs typeface="Consolas"/>
                <a:sym typeface="Consolas"/>
              </a:rPr>
              <a:t>Lists are the most versatile of Python's compound data types. A list contains items </a:t>
            </a:r>
            <a:r>
              <a:rPr lang="en-US" sz="2000">
                <a:solidFill>
                  <a:srgbClr val="FFFF00"/>
                </a:solidFill>
                <a:latin typeface="Consolas"/>
                <a:ea typeface="Consolas"/>
                <a:cs typeface="Consolas"/>
                <a:sym typeface="Consolas"/>
              </a:rPr>
              <a:t>separated by commas</a:t>
            </a:r>
            <a:r>
              <a:rPr lang="en-US" sz="2000">
                <a:solidFill>
                  <a:schemeClr val="lt1"/>
                </a:solidFill>
                <a:latin typeface="Consolas"/>
                <a:ea typeface="Consolas"/>
                <a:cs typeface="Consolas"/>
                <a:sym typeface="Consolas"/>
              </a:rPr>
              <a:t> and enclosed within </a:t>
            </a:r>
            <a:r>
              <a:rPr lang="en-US" sz="2000">
                <a:solidFill>
                  <a:srgbClr val="FFFF00"/>
                </a:solidFill>
                <a:latin typeface="Consolas"/>
                <a:ea typeface="Consolas"/>
                <a:cs typeface="Consolas"/>
                <a:sym typeface="Consolas"/>
              </a:rPr>
              <a:t>square brackets </a:t>
            </a:r>
            <a:r>
              <a:rPr lang="en-US" sz="2000">
                <a:solidFill>
                  <a:schemeClr val="lt1"/>
                </a:solidFill>
                <a:latin typeface="Consolas"/>
                <a:ea typeface="Consolas"/>
                <a:cs typeface="Consolas"/>
                <a:sym typeface="Consolas"/>
              </a:rPr>
              <a:t>([]).</a:t>
            </a:r>
          </a:p>
        </p:txBody>
      </p:sp>
      <p:sp>
        <p:nvSpPr>
          <p:cNvPr id="294" name="Shape 294"/>
          <p:cNvSpPr txBox="1"/>
          <p:nvPr>
            <p:ph idx="1" type="body"/>
          </p:nvPr>
        </p:nvSpPr>
        <p:spPr>
          <a:xfrm>
            <a:off x="685800" y="2819400"/>
            <a:ext cx="4870028" cy="4572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buClr>
                <a:schemeClr val="lt2"/>
              </a:buClr>
              <a:buSzPct val="25000"/>
              <a:buFont typeface="Noto Sans Symbols"/>
              <a:buNone/>
            </a:pPr>
            <a:r>
              <a:rPr b="0" i="0" lang="en-US" sz="1295" u="none" cap="none" strike="noStrike">
                <a:solidFill>
                  <a:schemeClr val="lt1"/>
                </a:solidFill>
                <a:latin typeface="Consolas"/>
                <a:ea typeface="Consolas"/>
                <a:cs typeface="Consolas"/>
                <a:sym typeface="Consolas"/>
              </a:rPr>
              <a:t>list = [‘hugh’, 786, 2.23, ‘jackman’, ‘s’ , ‘ger’ ]</a:t>
            </a:r>
          </a:p>
        </p:txBody>
      </p:sp>
      <p:graphicFrame>
        <p:nvGraphicFramePr>
          <p:cNvPr id="295" name="Shape 295"/>
          <p:cNvGraphicFramePr/>
          <p:nvPr/>
        </p:nvGraphicFramePr>
        <p:xfrm>
          <a:off x="1600200" y="5463692"/>
          <a:ext cx="3000000" cy="3000000"/>
        </p:xfrm>
        <a:graphic>
          <a:graphicData uri="http://schemas.openxmlformats.org/drawingml/2006/table">
            <a:tbl>
              <a:tblPr bandRow="1" firstRow="1">
                <a:noFill/>
                <a:tableStyleId>{BA45FAF8-A810-4C94-98AC-3C4350C5B854}</a:tableStyleId>
              </a:tblPr>
              <a:tblGrid>
                <a:gridCol w="1193800"/>
                <a:gridCol w="1193800"/>
                <a:gridCol w="1193800"/>
                <a:gridCol w="1193800"/>
                <a:gridCol w="1193800"/>
                <a:gridCol w="1193800"/>
              </a:tblGrid>
              <a:tr h="370850">
                <a:tc>
                  <a:txBody>
                    <a:bodyPr>
                      <a:noAutofit/>
                    </a:bodyPr>
                    <a:lstStyle/>
                    <a:p>
                      <a:pPr indent="0" lvl="0" marL="0" marR="0" rtl="0" algn="l">
                        <a:spcBef>
                          <a:spcPts val="0"/>
                        </a:spcBef>
                        <a:buSzPct val="25000"/>
                        <a:buNone/>
                      </a:pPr>
                      <a:r>
                        <a:rPr lang="en-US" sz="1800"/>
                        <a:t>Hugh</a:t>
                      </a:r>
                    </a:p>
                  </a:txBody>
                  <a:tcPr marT="45725" marB="45725" marR="91450" marL="91450"/>
                </a:tc>
                <a:tc>
                  <a:txBody>
                    <a:bodyPr>
                      <a:noAutofit/>
                    </a:bodyPr>
                    <a:lstStyle/>
                    <a:p>
                      <a:pPr indent="0" lvl="0" marL="0" marR="0" rtl="0" algn="l">
                        <a:spcBef>
                          <a:spcPts val="0"/>
                        </a:spcBef>
                        <a:buSzPct val="25000"/>
                        <a:buNone/>
                      </a:pPr>
                      <a:r>
                        <a:rPr lang="en-US" sz="1800"/>
                        <a:t>786</a:t>
                      </a:r>
                    </a:p>
                  </a:txBody>
                  <a:tcPr marT="45725" marB="45725" marR="91450" marL="91450"/>
                </a:tc>
                <a:tc>
                  <a:txBody>
                    <a:bodyPr>
                      <a:noAutofit/>
                    </a:bodyPr>
                    <a:lstStyle/>
                    <a:p>
                      <a:pPr indent="0" lvl="0" marL="0" marR="0" rtl="0" algn="l">
                        <a:spcBef>
                          <a:spcPts val="0"/>
                        </a:spcBef>
                        <a:buSzPct val="25000"/>
                        <a:buNone/>
                      </a:pPr>
                      <a:r>
                        <a:rPr lang="en-US" sz="1800"/>
                        <a:t>2.23</a:t>
                      </a:r>
                    </a:p>
                  </a:txBody>
                  <a:tcPr marT="45725" marB="45725" marR="91450" marL="91450"/>
                </a:tc>
                <a:tc>
                  <a:txBody>
                    <a:bodyPr>
                      <a:noAutofit/>
                    </a:bodyPr>
                    <a:lstStyle/>
                    <a:p>
                      <a:pPr indent="0" lvl="0" marL="0" marR="0" rtl="0" algn="l">
                        <a:spcBef>
                          <a:spcPts val="0"/>
                        </a:spcBef>
                        <a:buSzPct val="25000"/>
                        <a:buNone/>
                      </a:pPr>
                      <a:r>
                        <a:rPr lang="en-US" sz="1800"/>
                        <a:t>Jackman</a:t>
                      </a:r>
                    </a:p>
                  </a:txBody>
                  <a:tcPr marT="45725" marB="45725" marR="91450" marL="91450"/>
                </a:tc>
                <a:tc>
                  <a:txBody>
                    <a:bodyPr>
                      <a:noAutofit/>
                    </a:bodyPr>
                    <a:lstStyle/>
                    <a:p>
                      <a:pPr indent="0" lvl="0" marL="0" marR="0" rtl="0" algn="l">
                        <a:spcBef>
                          <a:spcPts val="0"/>
                        </a:spcBef>
                        <a:buSzPct val="25000"/>
                        <a:buNone/>
                      </a:pPr>
                      <a:r>
                        <a:rPr lang="en-US" sz="1800"/>
                        <a:t>s</a:t>
                      </a:r>
                    </a:p>
                  </a:txBody>
                  <a:tcPr marT="45725" marB="45725" marR="91450" marL="91450"/>
                </a:tc>
                <a:tc>
                  <a:txBody>
                    <a:bodyPr>
                      <a:noAutofit/>
                    </a:bodyPr>
                    <a:lstStyle/>
                    <a:p>
                      <a:pPr indent="0" lvl="0" marL="0" marR="0" rtl="0" algn="l">
                        <a:spcBef>
                          <a:spcPts val="0"/>
                        </a:spcBef>
                        <a:buSzPct val="25000"/>
                        <a:buNone/>
                      </a:pPr>
                      <a:r>
                        <a:rPr lang="en-US" sz="1800"/>
                        <a:t>ger</a:t>
                      </a:r>
                    </a:p>
                  </a:txBody>
                  <a:tcPr marT="45725" marB="45725" marR="91450" marL="91450"/>
                </a:tc>
              </a:tr>
            </a:tbl>
          </a:graphicData>
        </a:graphic>
      </p:graphicFrame>
      <p:graphicFrame>
        <p:nvGraphicFramePr>
          <p:cNvPr id="296" name="Shape 296"/>
          <p:cNvGraphicFramePr/>
          <p:nvPr/>
        </p:nvGraphicFramePr>
        <p:xfrm>
          <a:off x="4419600" y="4267200"/>
          <a:ext cx="3000000" cy="3000000"/>
        </p:xfrm>
        <a:graphic>
          <a:graphicData uri="http://schemas.openxmlformats.org/drawingml/2006/table">
            <a:tbl>
              <a:tblPr bandRow="1" firstRow="1">
                <a:noFill/>
                <a:tableStyleId>{BA45FAF8-A810-4C94-98AC-3C4350C5B854}</a:tableStyleId>
              </a:tblPr>
              <a:tblGrid>
                <a:gridCol w="288625"/>
                <a:gridCol w="288625"/>
                <a:gridCol w="288625"/>
                <a:gridCol w="288625"/>
                <a:gridCol w="288625"/>
                <a:gridCol w="288625"/>
              </a:tblGrid>
              <a:tr h="370850">
                <a:tc>
                  <a:txBody>
                    <a:bodyPr>
                      <a:noAutofit/>
                    </a:bodyPr>
                    <a:lstStyle/>
                    <a:p>
                      <a:pPr indent="0" lvl="0" marL="0" marR="0" rtl="0" algn="l">
                        <a:spcBef>
                          <a:spcPts val="0"/>
                        </a:spcBef>
                        <a:buSzPct val="25000"/>
                        <a:buNone/>
                      </a:pPr>
                      <a:r>
                        <a:rPr lang="en-US" sz="1800"/>
                        <a:t>0</a:t>
                      </a:r>
                    </a:p>
                  </a:txBody>
                  <a:tcPr marT="45725" marB="45725" marR="91450" marL="91450"/>
                </a:tc>
                <a:tc>
                  <a:txBody>
                    <a:bodyPr>
                      <a:noAutofit/>
                    </a:bodyPr>
                    <a:lstStyle/>
                    <a:p>
                      <a:pPr indent="0" lvl="0" marL="0" marR="0" rtl="0" algn="l">
                        <a:spcBef>
                          <a:spcPts val="0"/>
                        </a:spcBef>
                        <a:buSzPct val="25000"/>
                        <a:buNone/>
                      </a:pPr>
                      <a:r>
                        <a:rPr lang="en-US" sz="1800"/>
                        <a:t>1</a:t>
                      </a:r>
                    </a:p>
                  </a:txBody>
                  <a:tcPr marT="45725" marB="45725" marR="91450" marL="91450"/>
                </a:tc>
                <a:tc>
                  <a:txBody>
                    <a:bodyPr>
                      <a:noAutofit/>
                    </a:bodyPr>
                    <a:lstStyle/>
                    <a:p>
                      <a:pPr indent="0" lvl="0" marL="0" marR="0" rtl="0" algn="l">
                        <a:spcBef>
                          <a:spcPts val="0"/>
                        </a:spcBef>
                        <a:buSzPct val="25000"/>
                        <a:buNone/>
                      </a:pPr>
                      <a:r>
                        <a:rPr lang="en-US" sz="1800"/>
                        <a:t>2</a:t>
                      </a:r>
                    </a:p>
                  </a:txBody>
                  <a:tcPr marT="45725" marB="45725" marR="91450" marL="91450"/>
                </a:tc>
                <a:tc>
                  <a:txBody>
                    <a:bodyPr>
                      <a:noAutofit/>
                    </a:bodyPr>
                    <a:lstStyle/>
                    <a:p>
                      <a:pPr indent="0" lvl="0" marL="0" marR="0" rtl="0" algn="l">
                        <a:spcBef>
                          <a:spcPts val="0"/>
                        </a:spcBef>
                        <a:buSzPct val="25000"/>
                        <a:buNone/>
                      </a:pPr>
                      <a:r>
                        <a:rPr lang="en-US" sz="1800"/>
                        <a:t>3</a:t>
                      </a:r>
                    </a:p>
                  </a:txBody>
                  <a:tcPr marT="45725" marB="45725" marR="91450" marL="91450"/>
                </a:tc>
                <a:tc>
                  <a:txBody>
                    <a:bodyPr>
                      <a:noAutofit/>
                    </a:bodyPr>
                    <a:lstStyle/>
                    <a:p>
                      <a:pPr indent="0" lvl="0" marL="0" marR="0" rtl="0" algn="l">
                        <a:spcBef>
                          <a:spcPts val="0"/>
                        </a:spcBef>
                        <a:buSzPct val="25000"/>
                        <a:buNone/>
                      </a:pPr>
                      <a:r>
                        <a:rPr lang="en-US" sz="1800"/>
                        <a:t>4</a:t>
                      </a:r>
                    </a:p>
                  </a:txBody>
                  <a:tcPr marT="45725" marB="45725" marR="91450" marL="91450"/>
                </a:tc>
                <a:tc>
                  <a:txBody>
                    <a:bodyPr>
                      <a:noAutofit/>
                    </a:bodyPr>
                    <a:lstStyle/>
                    <a:p>
                      <a:pPr indent="0" lvl="0" marL="0" marR="0" rtl="0" algn="l">
                        <a:spcBef>
                          <a:spcPts val="0"/>
                        </a:spcBef>
                        <a:buSzPct val="25000"/>
                        <a:buNone/>
                      </a:pPr>
                      <a:r>
                        <a:rPr lang="en-US" sz="1800"/>
                        <a:t>5</a:t>
                      </a:r>
                    </a:p>
                  </a:txBody>
                  <a:tcPr marT="45725" marB="45725" marR="91450" marL="91450"/>
                </a:tc>
              </a:tr>
            </a:tbl>
          </a:graphicData>
        </a:graphic>
      </p:graphicFrame>
      <p:cxnSp>
        <p:nvCxnSpPr>
          <p:cNvPr id="297" name="Shape 297"/>
          <p:cNvCxnSpPr/>
          <p:nvPr/>
        </p:nvCxnSpPr>
        <p:spPr>
          <a:xfrm flipH="1">
            <a:off x="2285999" y="4648200"/>
            <a:ext cx="2286000" cy="806582"/>
          </a:xfrm>
          <a:prstGeom prst="straightConnector1">
            <a:avLst/>
          </a:prstGeom>
          <a:noFill/>
          <a:ln cap="flat" cmpd="sng" w="12700">
            <a:solidFill>
              <a:schemeClr val="accent1"/>
            </a:solidFill>
            <a:prstDash val="solid"/>
            <a:round/>
            <a:headEnd len="med" w="med" type="none"/>
            <a:tailEnd len="med" w="med" type="none"/>
          </a:ln>
        </p:spPr>
      </p:cxnSp>
      <p:cxnSp>
        <p:nvCxnSpPr>
          <p:cNvPr id="298" name="Shape 298"/>
          <p:cNvCxnSpPr/>
          <p:nvPr/>
        </p:nvCxnSpPr>
        <p:spPr>
          <a:xfrm flipH="1">
            <a:off x="3581399" y="4648200"/>
            <a:ext cx="1295400" cy="838199"/>
          </a:xfrm>
          <a:prstGeom prst="straightConnector1">
            <a:avLst/>
          </a:prstGeom>
          <a:noFill/>
          <a:ln cap="flat" cmpd="sng" w="12700">
            <a:solidFill>
              <a:schemeClr val="accent1"/>
            </a:solidFill>
            <a:prstDash val="solid"/>
            <a:round/>
            <a:headEnd len="med" w="med" type="none"/>
            <a:tailEnd len="med" w="med" type="none"/>
          </a:ln>
        </p:spPr>
      </p:cxnSp>
      <p:cxnSp>
        <p:nvCxnSpPr>
          <p:cNvPr id="299" name="Shape 299"/>
          <p:cNvCxnSpPr/>
          <p:nvPr/>
        </p:nvCxnSpPr>
        <p:spPr>
          <a:xfrm>
            <a:off x="5441003" y="4679816"/>
            <a:ext cx="228600" cy="774966"/>
          </a:xfrm>
          <a:prstGeom prst="straightConnector1">
            <a:avLst/>
          </a:prstGeom>
          <a:noFill/>
          <a:ln cap="flat" cmpd="sng" w="12700">
            <a:solidFill>
              <a:schemeClr val="accent1"/>
            </a:solidFill>
            <a:prstDash val="solid"/>
            <a:round/>
            <a:headEnd len="med" w="med" type="none"/>
            <a:tailEnd len="med" w="med" type="none"/>
          </a:ln>
        </p:spPr>
      </p:cxnSp>
      <p:cxnSp>
        <p:nvCxnSpPr>
          <p:cNvPr id="300" name="Shape 300"/>
          <p:cNvCxnSpPr/>
          <p:nvPr/>
        </p:nvCxnSpPr>
        <p:spPr>
          <a:xfrm>
            <a:off x="5647717" y="4648200"/>
            <a:ext cx="1286483" cy="838199"/>
          </a:xfrm>
          <a:prstGeom prst="straightConnector1">
            <a:avLst/>
          </a:prstGeom>
          <a:noFill/>
          <a:ln cap="flat" cmpd="sng" w="12700">
            <a:solidFill>
              <a:schemeClr val="accent1"/>
            </a:solidFill>
            <a:prstDash val="solid"/>
            <a:round/>
            <a:headEnd len="med" w="med" type="none"/>
            <a:tailEnd len="med" w="med" type="none"/>
          </a:ln>
        </p:spPr>
      </p:cxnSp>
      <p:cxnSp>
        <p:nvCxnSpPr>
          <p:cNvPr id="301" name="Shape 301"/>
          <p:cNvCxnSpPr/>
          <p:nvPr/>
        </p:nvCxnSpPr>
        <p:spPr>
          <a:xfrm>
            <a:off x="6011694" y="4625500"/>
            <a:ext cx="2065506" cy="797666"/>
          </a:xfrm>
          <a:prstGeom prst="straightConnector1">
            <a:avLst/>
          </a:prstGeom>
          <a:noFill/>
          <a:ln cap="flat" cmpd="sng" w="12700">
            <a:solidFill>
              <a:schemeClr val="accent1"/>
            </a:solidFill>
            <a:prstDash val="solid"/>
            <a:round/>
            <a:headEnd len="med" w="med" type="none"/>
            <a:tailEnd len="med" w="med" type="none"/>
          </a:ln>
        </p:spPr>
      </p:cxnSp>
      <p:cxnSp>
        <p:nvCxnSpPr>
          <p:cNvPr id="302" name="Shape 302"/>
          <p:cNvCxnSpPr/>
          <p:nvPr/>
        </p:nvCxnSpPr>
        <p:spPr>
          <a:xfrm flipH="1">
            <a:off x="4572000" y="4664007"/>
            <a:ext cx="533399" cy="790776"/>
          </a:xfrm>
          <a:prstGeom prst="straightConnector1">
            <a:avLst/>
          </a:prstGeom>
          <a:noFill/>
          <a:ln cap="flat" cmpd="sng" w="12700">
            <a:solidFill>
              <a:schemeClr val="accent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457200" y="3048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Basic Operators</a:t>
            </a:r>
          </a:p>
        </p:txBody>
      </p:sp>
      <p:sp>
        <p:nvSpPr>
          <p:cNvPr id="309" name="Shape 309"/>
          <p:cNvSpPr txBox="1"/>
          <p:nvPr/>
        </p:nvSpPr>
        <p:spPr>
          <a:xfrm>
            <a:off x="341258" y="1581554"/>
            <a:ext cx="8398826" cy="933045"/>
          </a:xfrm>
          <a:prstGeom prst="rect">
            <a:avLst/>
          </a:prstGeom>
          <a:noFill/>
          <a:ln>
            <a:noFill/>
          </a:ln>
        </p:spPr>
        <p:txBody>
          <a:bodyPr anchorCtr="0" anchor="t" bIns="45700" lIns="91425" rIns="91425" tIns="45700">
            <a:noAutofit/>
          </a:bodyPr>
          <a:lstStyle/>
          <a:p>
            <a:pPr indent="-190500" lvl="0" marL="228600" marR="0" rtl="0" algn="l">
              <a:spcBef>
                <a:spcPts val="0"/>
              </a:spcBef>
              <a:buClr>
                <a:schemeClr val="lt2"/>
              </a:buClr>
              <a:buSzPct val="100000"/>
              <a:buFont typeface="Noto Sans Symbols"/>
              <a:buChar char="▪"/>
            </a:pPr>
            <a:r>
              <a:rPr lang="en-US" sz="2000">
                <a:solidFill>
                  <a:schemeClr val="lt1"/>
                </a:solidFill>
                <a:latin typeface="Consolas"/>
                <a:ea typeface="Consolas"/>
                <a:cs typeface="Consolas"/>
                <a:sym typeface="Consolas"/>
              </a:rPr>
              <a:t>Operators are the constructs which can manipulate the value of operands.</a:t>
            </a:r>
          </a:p>
        </p:txBody>
      </p:sp>
      <p:sp>
        <p:nvSpPr>
          <p:cNvPr id="310" name="Shape 310"/>
          <p:cNvSpPr txBox="1"/>
          <p:nvPr/>
        </p:nvSpPr>
        <p:spPr>
          <a:xfrm>
            <a:off x="483929" y="2536486"/>
            <a:ext cx="8398826" cy="3940513"/>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lang="en-US" sz="2000">
                <a:solidFill>
                  <a:schemeClr val="lt1"/>
                </a:solidFill>
                <a:latin typeface="Consolas"/>
                <a:ea typeface="Consolas"/>
                <a:cs typeface="Consolas"/>
                <a:sym typeface="Consolas"/>
              </a:rPr>
              <a:t>Python language supports the following types of operators.</a:t>
            </a:r>
          </a:p>
          <a:p>
            <a:pPr indent="-190500" lvl="2" marL="6858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Arithmetic Operators (*)</a:t>
            </a:r>
          </a:p>
          <a:p>
            <a:pPr indent="-190500" lvl="2" marL="6858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Comparison (Relational) Operators (*)</a:t>
            </a:r>
          </a:p>
          <a:p>
            <a:pPr indent="-190500" lvl="2" marL="6858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Assignment Operators (*)</a:t>
            </a:r>
          </a:p>
          <a:p>
            <a:pPr indent="-190500" lvl="2" marL="6858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Logical Operators Bitwise Operators </a:t>
            </a:r>
          </a:p>
          <a:p>
            <a:pPr indent="-190500" lvl="2" marL="6858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Membership Operators</a:t>
            </a:r>
          </a:p>
          <a:p>
            <a:pPr indent="-190500" lvl="2" marL="685800" marR="0" rtl="0" algn="l">
              <a:spcBef>
                <a:spcPts val="400"/>
              </a:spcBef>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Identity Operators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457200" y="762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Arithmetic Operators</a:t>
            </a:r>
          </a:p>
        </p:txBody>
      </p:sp>
      <p:sp>
        <p:nvSpPr>
          <p:cNvPr id="317" name="Shape 317"/>
          <p:cNvSpPr txBox="1"/>
          <p:nvPr/>
        </p:nvSpPr>
        <p:spPr>
          <a:xfrm>
            <a:off x="341258" y="1371600"/>
            <a:ext cx="8398826" cy="933045"/>
          </a:xfrm>
          <a:prstGeom prst="rect">
            <a:avLst/>
          </a:prstGeom>
          <a:noFill/>
          <a:ln>
            <a:noFill/>
          </a:ln>
        </p:spPr>
        <p:txBody>
          <a:bodyPr anchorCtr="0" anchor="t" bIns="45700" lIns="91425" rIns="91425" tIns="45700">
            <a:noAutofit/>
          </a:bodyPr>
          <a:lstStyle/>
          <a:p>
            <a:pPr indent="-190500" lvl="0" marL="228600" marR="0" rtl="0" algn="l">
              <a:spcBef>
                <a:spcPts val="0"/>
              </a:spcBef>
              <a:buClr>
                <a:schemeClr val="lt2"/>
              </a:buClr>
              <a:buSzPct val="100000"/>
              <a:buFont typeface="Noto Sans Symbols"/>
              <a:buChar char="▪"/>
            </a:pPr>
            <a:r>
              <a:rPr lang="en-US" sz="2000">
                <a:solidFill>
                  <a:schemeClr val="lt1"/>
                </a:solidFill>
                <a:latin typeface="Consolas"/>
                <a:ea typeface="Consolas"/>
                <a:cs typeface="Consolas"/>
                <a:sym typeface="Consolas"/>
              </a:rPr>
              <a:t>Assume variable a holds 10 and variable b holds 20, then</a:t>
            </a:r>
          </a:p>
        </p:txBody>
      </p:sp>
      <p:graphicFrame>
        <p:nvGraphicFramePr>
          <p:cNvPr id="318" name="Shape 318"/>
          <p:cNvGraphicFramePr/>
          <p:nvPr/>
        </p:nvGraphicFramePr>
        <p:xfrm>
          <a:off x="303968" y="1904665"/>
          <a:ext cx="3000000" cy="3000000"/>
        </p:xfrm>
        <a:graphic>
          <a:graphicData uri="http://schemas.openxmlformats.org/drawingml/2006/table">
            <a:tbl>
              <a:tblPr>
                <a:noFill/>
                <a:tableStyleId>{D83B3763-3C81-4ECE-AC78-7F56F1537491}</a:tableStyleId>
              </a:tblPr>
              <a:tblGrid>
                <a:gridCol w="1524650"/>
                <a:gridCol w="3897925"/>
                <a:gridCol w="3265050"/>
              </a:tblGrid>
              <a:tr h="123425">
                <a:tc>
                  <a:txBody>
                    <a:bodyPr>
                      <a:noAutofit/>
                    </a:bodyPr>
                    <a:lstStyle/>
                    <a:p>
                      <a:pPr indent="0" lvl="0" marL="0" marR="0" rtl="0" algn="l">
                        <a:spcBef>
                          <a:spcPts val="0"/>
                        </a:spcBef>
                        <a:buSzPct val="25000"/>
                        <a:buNone/>
                      </a:pPr>
                      <a:r>
                        <a:rPr lang="en-US" sz="600"/>
                        <a:t>Operator</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EEEEEE"/>
                    </a:solidFill>
                  </a:tcPr>
                </a:tc>
                <a:tc>
                  <a:txBody>
                    <a:bodyPr>
                      <a:noAutofit/>
                    </a:bodyPr>
                    <a:lstStyle/>
                    <a:p>
                      <a:pPr indent="0" lvl="0" marL="0" marR="0" rtl="0" algn="l">
                        <a:spcBef>
                          <a:spcPts val="0"/>
                        </a:spcBef>
                        <a:buSzPct val="25000"/>
                        <a:buNone/>
                      </a:pPr>
                      <a:r>
                        <a:rPr lang="en-US" sz="600"/>
                        <a:t>Description</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EEEEEE"/>
                    </a:solidFill>
                  </a:tcPr>
                </a:tc>
                <a:tc>
                  <a:txBody>
                    <a:bodyPr>
                      <a:noAutofit/>
                    </a:bodyPr>
                    <a:lstStyle/>
                    <a:p>
                      <a:pPr indent="0" lvl="0" marL="0" marR="0" rtl="0" algn="l">
                        <a:spcBef>
                          <a:spcPts val="0"/>
                        </a:spcBef>
                        <a:buSzPct val="25000"/>
                        <a:buNone/>
                      </a:pPr>
                      <a:r>
                        <a:rPr lang="en-US" sz="600"/>
                        <a:t>Example</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EEEEEE"/>
                    </a:solidFill>
                  </a:tcPr>
                </a:tc>
              </a:tr>
              <a:tr h="421375">
                <a:tc>
                  <a:txBody>
                    <a:bodyPr>
                      <a:noAutofit/>
                    </a:bodyPr>
                    <a:lstStyle/>
                    <a:p>
                      <a:pPr indent="0" lvl="0" marL="0" marR="0" rtl="0" algn="l">
                        <a:spcBef>
                          <a:spcPts val="0"/>
                        </a:spcBef>
                        <a:buSzPct val="25000"/>
                        <a:buNone/>
                      </a:pPr>
                      <a:r>
                        <a:rPr lang="en-US" sz="1400">
                          <a:solidFill>
                            <a:srgbClr val="F3F3F3"/>
                          </a:solidFill>
                        </a:rPr>
                        <a:t>+ Addition</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Adds values on either side of the operator.</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a + b = 30</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421375">
                <a:tc>
                  <a:txBody>
                    <a:bodyPr>
                      <a:noAutofit/>
                    </a:bodyPr>
                    <a:lstStyle/>
                    <a:p>
                      <a:pPr indent="0" lvl="0" marL="0" marR="0" rtl="0" algn="l">
                        <a:spcBef>
                          <a:spcPts val="0"/>
                        </a:spcBef>
                        <a:buSzPct val="25000"/>
                        <a:buNone/>
                      </a:pPr>
                      <a:r>
                        <a:rPr lang="en-US" sz="1400">
                          <a:solidFill>
                            <a:srgbClr val="F3F3F3"/>
                          </a:solidFill>
                        </a:rPr>
                        <a:t>- Subtraction</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Subtracts right hand operand from left hand operand.</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a – b = -10</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610975">
                <a:tc>
                  <a:txBody>
                    <a:bodyPr>
                      <a:noAutofit/>
                    </a:bodyPr>
                    <a:lstStyle/>
                    <a:p>
                      <a:pPr indent="0" lvl="0" marL="0" marR="0" rtl="0" algn="l">
                        <a:spcBef>
                          <a:spcPts val="0"/>
                        </a:spcBef>
                        <a:buSzPct val="25000"/>
                        <a:buNone/>
                      </a:pPr>
                      <a:r>
                        <a:rPr lang="en-US" sz="1400">
                          <a:solidFill>
                            <a:srgbClr val="F3F3F3"/>
                          </a:solidFill>
                        </a:rPr>
                        <a:t>* Multiplication</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Multiplies values on either side of the operator</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a * b = 200</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421375">
                <a:tc>
                  <a:txBody>
                    <a:bodyPr>
                      <a:noAutofit/>
                    </a:bodyPr>
                    <a:lstStyle/>
                    <a:p>
                      <a:pPr indent="0" lvl="0" marL="0" marR="0" rtl="0" algn="l">
                        <a:spcBef>
                          <a:spcPts val="0"/>
                        </a:spcBef>
                        <a:buSzPct val="25000"/>
                        <a:buNone/>
                      </a:pPr>
                      <a:r>
                        <a:rPr lang="en-US" sz="1400">
                          <a:solidFill>
                            <a:srgbClr val="F3F3F3"/>
                          </a:solidFill>
                        </a:rPr>
                        <a:t>/ Division</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Divides left hand operand by right hand operand</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b / a = 2</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610975">
                <a:tc>
                  <a:txBody>
                    <a:bodyPr>
                      <a:noAutofit/>
                    </a:bodyPr>
                    <a:lstStyle/>
                    <a:p>
                      <a:pPr indent="0" lvl="0" marL="0" marR="0" rtl="0" algn="l">
                        <a:spcBef>
                          <a:spcPts val="0"/>
                        </a:spcBef>
                        <a:buSzPct val="25000"/>
                        <a:buNone/>
                      </a:pPr>
                      <a:r>
                        <a:rPr lang="en-US" sz="1400">
                          <a:solidFill>
                            <a:srgbClr val="F3F3F3"/>
                          </a:solidFill>
                        </a:rPr>
                        <a:t>% Modulus</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Divides left hand operand by right hand operand and returns remainder</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b % a = 0</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468175">
                <a:tc>
                  <a:txBody>
                    <a:bodyPr>
                      <a:noAutofit/>
                    </a:bodyPr>
                    <a:lstStyle/>
                    <a:p>
                      <a:pPr indent="0" lvl="0" marL="0" marR="0" rtl="0" algn="l">
                        <a:spcBef>
                          <a:spcPts val="0"/>
                        </a:spcBef>
                        <a:buSzPct val="25000"/>
                        <a:buNone/>
                      </a:pPr>
                      <a:r>
                        <a:rPr lang="en-US" sz="1400">
                          <a:solidFill>
                            <a:srgbClr val="F3F3F3"/>
                          </a:solidFill>
                        </a:rPr>
                        <a:t>** Exponent</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Performs exponential (power) calculation on operators</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a**b =10 to the power 20</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1748650">
                <a:tc>
                  <a:txBody>
                    <a:bodyPr>
                      <a:noAutofit/>
                    </a:bodyPr>
                    <a:lstStyle/>
                    <a:p>
                      <a:pPr indent="0" lvl="0" marL="0" marR="0" rtl="0" algn="l">
                        <a:spcBef>
                          <a:spcPts val="0"/>
                        </a:spcBef>
                        <a:buSzPct val="25000"/>
                        <a:buNone/>
                      </a:pPr>
                      <a:r>
                        <a:rPr lang="en-US" sz="1400">
                          <a:solidFill>
                            <a:srgbClr val="F3F3F3"/>
                          </a:solidFill>
                        </a:rPr>
                        <a:t>//</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Floor Division - The division of operands where the result is the quotient in which the digits after the decimal point are removed. But if one of the operands is negative, the result is floored, i.e., rounded away from zero (towards negative infinity):</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9//2 = 4</a:t>
                      </a:r>
                    </a:p>
                  </a:txBody>
                  <a:tcPr marT="23725" marB="23725" marR="23725" marL="237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6096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Consolas"/>
              <a:buNone/>
            </a:pPr>
            <a:r>
              <a:rPr b="0" i="0" lang="en-US" sz="4000" u="none" cap="none" strike="noStrike">
                <a:solidFill>
                  <a:schemeClr val="lt2"/>
                </a:solidFill>
                <a:latin typeface="Consolas"/>
                <a:ea typeface="Consolas"/>
                <a:cs typeface="Consolas"/>
                <a:sym typeface="Consolas"/>
              </a:rPr>
              <a:t>Course Overview </a:t>
            </a:r>
          </a:p>
        </p:txBody>
      </p:sp>
      <p:sp>
        <p:nvSpPr>
          <p:cNvPr id="111" name="Shape 111"/>
          <p:cNvSpPr txBox="1"/>
          <p:nvPr>
            <p:ph idx="1" type="body"/>
          </p:nvPr>
        </p:nvSpPr>
        <p:spPr>
          <a:xfrm>
            <a:off x="381000" y="1600200"/>
            <a:ext cx="8610599" cy="3962399"/>
          </a:xfrm>
          <a:prstGeom prst="rect">
            <a:avLst/>
          </a:prstGeom>
          <a:noFill/>
          <a:ln>
            <a:noFill/>
          </a:ln>
        </p:spPr>
        <p:txBody>
          <a:bodyPr anchorCtr="0" anchor="t" bIns="45700" lIns="91425" rIns="91425" tIns="45700">
            <a:noAutofit/>
          </a:bodyPr>
          <a:lstStyle/>
          <a:p>
            <a:pPr indent="-190500" lvl="0" marL="228600" marR="0" rtl="0" algn="l">
              <a:lnSpc>
                <a:spcPct val="90000"/>
              </a:lnSpc>
              <a:spcBef>
                <a:spcPts val="0"/>
              </a:spcBef>
              <a:spcAft>
                <a:spcPts val="0"/>
              </a:spcAft>
              <a:buClr>
                <a:schemeClr val="lt2"/>
              </a:buClr>
              <a:buSzPct val="100000"/>
              <a:buFont typeface="Noto Sans Symbols"/>
              <a:buChar char="▪"/>
            </a:pPr>
            <a:r>
              <a:rPr b="0" i="0" lang="en-US" sz="3000" u="none" cap="none" strike="noStrike">
                <a:solidFill>
                  <a:srgbClr val="FF5050"/>
                </a:solidFill>
                <a:latin typeface="Consolas"/>
                <a:ea typeface="Consolas"/>
                <a:cs typeface="Consolas"/>
                <a:sym typeface="Consolas"/>
              </a:rPr>
              <a:t>What is programming? Why learn Python?</a:t>
            </a:r>
          </a:p>
          <a:p>
            <a:pPr indent="-190500" lvl="0" marL="228600" marR="0" rtl="0" algn="l">
              <a:lnSpc>
                <a:spcPct val="90000"/>
              </a:lnSpc>
              <a:spcBef>
                <a:spcPts val="600"/>
              </a:spcBef>
              <a:spcAft>
                <a:spcPts val="0"/>
              </a:spcAft>
              <a:buClr>
                <a:schemeClr val="lt2"/>
              </a:buClr>
              <a:buSzPct val="100000"/>
              <a:buFont typeface="Noto Sans Symbols"/>
              <a:buChar char="▪"/>
            </a:pPr>
            <a:r>
              <a:rPr b="0" i="0" lang="en-US" sz="3000" u="none" cap="none" strike="noStrike">
                <a:solidFill>
                  <a:srgbClr val="FFB666"/>
                </a:solidFill>
                <a:latin typeface="Consolas"/>
                <a:ea typeface="Consolas"/>
                <a:cs typeface="Consolas"/>
                <a:sym typeface="Consolas"/>
              </a:rPr>
              <a:t>What is Python?</a:t>
            </a:r>
          </a:p>
          <a:p>
            <a:pPr indent="-190500" lvl="0" marL="228600" marR="0" rtl="0" algn="l">
              <a:lnSpc>
                <a:spcPct val="90000"/>
              </a:lnSpc>
              <a:spcBef>
                <a:spcPts val="600"/>
              </a:spcBef>
              <a:spcAft>
                <a:spcPts val="0"/>
              </a:spcAft>
              <a:buClr>
                <a:schemeClr val="lt2"/>
              </a:buClr>
              <a:buSzPct val="100000"/>
              <a:buFont typeface="Noto Sans Symbols"/>
              <a:buChar char="▪"/>
            </a:pPr>
            <a:r>
              <a:rPr b="0" i="0" lang="en-US" sz="3000" u="none" cap="none" strike="noStrike">
                <a:solidFill>
                  <a:srgbClr val="FFFF00"/>
                </a:solidFill>
                <a:latin typeface="Consolas"/>
                <a:ea typeface="Consolas"/>
                <a:cs typeface="Consolas"/>
                <a:sym typeface="Consolas"/>
              </a:rPr>
              <a:t>Basics</a:t>
            </a:r>
          </a:p>
          <a:p>
            <a:pPr indent="-190500" lvl="0" marL="228600" marR="0" rtl="0" algn="l">
              <a:lnSpc>
                <a:spcPct val="90000"/>
              </a:lnSpc>
              <a:spcBef>
                <a:spcPts val="600"/>
              </a:spcBef>
              <a:spcAft>
                <a:spcPts val="0"/>
              </a:spcAft>
              <a:buClr>
                <a:schemeClr val="lt2"/>
              </a:buClr>
              <a:buSzPct val="100000"/>
              <a:buFont typeface="Noto Sans Symbols"/>
              <a:buChar char="▪"/>
            </a:pPr>
            <a:r>
              <a:rPr b="0" i="0" lang="en-US" sz="3000" u="none" cap="none" strike="noStrike">
                <a:solidFill>
                  <a:srgbClr val="92D050"/>
                </a:solidFill>
                <a:latin typeface="Consolas"/>
                <a:ea typeface="Consolas"/>
                <a:cs typeface="Consolas"/>
                <a:sym typeface="Consolas"/>
              </a:rPr>
              <a:t>Object-Oriented Programming (Philosophy)</a:t>
            </a:r>
          </a:p>
          <a:p>
            <a:pPr indent="-190500" lvl="0" marL="228600" marR="0" rtl="0" algn="l">
              <a:lnSpc>
                <a:spcPct val="90000"/>
              </a:lnSpc>
              <a:spcBef>
                <a:spcPts val="600"/>
              </a:spcBef>
              <a:spcAft>
                <a:spcPts val="0"/>
              </a:spcAft>
              <a:buClr>
                <a:schemeClr val="lt2"/>
              </a:buClr>
              <a:buSzPct val="100000"/>
              <a:buFont typeface="Noto Sans Symbols"/>
              <a:buChar char="▪"/>
            </a:pPr>
            <a:r>
              <a:rPr b="0" i="0" lang="en-US" sz="3000" u="none" cap="none" strike="noStrike">
                <a:solidFill>
                  <a:srgbClr val="00B0F0"/>
                </a:solidFill>
                <a:latin typeface="Consolas"/>
                <a:ea typeface="Consolas"/>
                <a:cs typeface="Consolas"/>
                <a:sym typeface="Consolas"/>
              </a:rPr>
              <a:t>Object-Oriented Programming (Designer mode)</a:t>
            </a:r>
          </a:p>
          <a:p>
            <a:pPr indent="-190500" lvl="0" marL="228600" marR="0" rtl="0" algn="l">
              <a:lnSpc>
                <a:spcPct val="90000"/>
              </a:lnSpc>
              <a:spcBef>
                <a:spcPts val="600"/>
              </a:spcBef>
              <a:spcAft>
                <a:spcPts val="0"/>
              </a:spcAft>
              <a:buClr>
                <a:schemeClr val="lt2"/>
              </a:buClr>
              <a:buSzPct val="100000"/>
              <a:buFont typeface="Noto Sans Symbols"/>
              <a:buChar char="▪"/>
            </a:pPr>
            <a:r>
              <a:rPr b="0" i="0" lang="en-US" sz="3000" u="none" cap="none" strike="noStrike">
                <a:solidFill>
                  <a:srgbClr val="EE86DA"/>
                </a:solidFill>
                <a:latin typeface="Consolas"/>
                <a:ea typeface="Consolas"/>
                <a:cs typeface="Consolas"/>
                <a:sym typeface="Consolas"/>
              </a:rPr>
              <a:t>Conclusion</a:t>
            </a:r>
          </a:p>
          <a:p>
            <a:pPr indent="-7619" lvl="0" marL="45720" marR="0" rtl="0" algn="l">
              <a:lnSpc>
                <a:spcPct val="90000"/>
              </a:lnSpc>
              <a:spcBef>
                <a:spcPts val="400"/>
              </a:spcBef>
              <a:spcAft>
                <a:spcPts val="0"/>
              </a:spcAft>
              <a:buClr>
                <a:schemeClr val="lt2"/>
              </a:buClr>
              <a:buSzPct val="25000"/>
              <a:buFont typeface="Noto Sans Symbols"/>
              <a:buNone/>
            </a:pPr>
            <a:r>
              <a:t/>
            </a:r>
            <a:endParaRPr b="0" i="0" sz="2000" u="none" cap="none" strike="noStrike">
              <a:solidFill>
                <a:schemeClr val="lt1"/>
              </a:solidFill>
              <a:latin typeface="Consolas"/>
              <a:ea typeface="Consolas"/>
              <a:cs typeface="Consolas"/>
              <a:sym typeface="Consolas"/>
            </a:endParaRPr>
          </a:p>
          <a:p>
            <a:pPr indent="-190500" lvl="0" marL="228600" marR="0" rtl="0" algn="l">
              <a:lnSpc>
                <a:spcPct val="90000"/>
              </a:lnSpc>
              <a:spcBef>
                <a:spcPts val="400"/>
              </a:spcBef>
              <a:spcAft>
                <a:spcPts val="0"/>
              </a:spcAft>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a:p>
            <a:pPr indent="-190500" lvl="0" marL="228600" marR="0" rtl="0" algn="l">
              <a:lnSpc>
                <a:spcPct val="90000"/>
              </a:lnSpc>
              <a:spcBef>
                <a:spcPts val="400"/>
              </a:spcBef>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457200" y="762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Comparison Operators</a:t>
            </a:r>
          </a:p>
        </p:txBody>
      </p:sp>
      <p:sp>
        <p:nvSpPr>
          <p:cNvPr id="325" name="Shape 325"/>
          <p:cNvSpPr txBox="1"/>
          <p:nvPr/>
        </p:nvSpPr>
        <p:spPr>
          <a:xfrm>
            <a:off x="341258" y="1371600"/>
            <a:ext cx="8398826" cy="685799"/>
          </a:xfrm>
          <a:prstGeom prst="rect">
            <a:avLst/>
          </a:prstGeom>
          <a:noFill/>
          <a:ln>
            <a:noFill/>
          </a:ln>
        </p:spPr>
        <p:txBody>
          <a:bodyPr anchorCtr="0" anchor="t" bIns="45700" lIns="91425" rIns="91425" tIns="45700">
            <a:noAutofit/>
          </a:bodyPr>
          <a:lstStyle/>
          <a:p>
            <a:pPr indent="-190500" lvl="0" marL="228600" marR="0" rtl="0" algn="l">
              <a:lnSpc>
                <a:spcPct val="90000"/>
              </a:lnSpc>
              <a:spcBef>
                <a:spcPts val="0"/>
              </a:spcBef>
              <a:buClr>
                <a:schemeClr val="lt2"/>
              </a:buClr>
              <a:buSzPct val="100000"/>
              <a:buFont typeface="Noto Sans Symbols"/>
              <a:buChar char="▪"/>
            </a:pPr>
            <a:r>
              <a:rPr lang="en-US" sz="2000">
                <a:solidFill>
                  <a:schemeClr val="lt1"/>
                </a:solidFill>
                <a:latin typeface="Consolas"/>
                <a:ea typeface="Consolas"/>
                <a:cs typeface="Consolas"/>
                <a:sym typeface="Consolas"/>
              </a:rPr>
              <a:t>These operators compare the values on either sides of them and decide the relation among them.</a:t>
            </a:r>
          </a:p>
        </p:txBody>
      </p:sp>
      <p:graphicFrame>
        <p:nvGraphicFramePr>
          <p:cNvPr id="326" name="Shape 326"/>
          <p:cNvGraphicFramePr/>
          <p:nvPr/>
        </p:nvGraphicFramePr>
        <p:xfrm>
          <a:off x="304800" y="2057400"/>
          <a:ext cx="3000000" cy="3000000"/>
        </p:xfrm>
        <a:graphic>
          <a:graphicData uri="http://schemas.openxmlformats.org/drawingml/2006/table">
            <a:tbl>
              <a:tblPr>
                <a:noFill/>
                <a:tableStyleId>{D83B3763-3C81-4ECE-AC78-7F56F1537491}</a:tableStyleId>
              </a:tblPr>
              <a:tblGrid>
                <a:gridCol w="2870200"/>
                <a:gridCol w="2870200"/>
                <a:gridCol w="2870200"/>
              </a:tblGrid>
              <a:tr h="553750">
                <a:tc>
                  <a:txBody>
                    <a:bodyPr>
                      <a:noAutofit/>
                    </a:bodyPr>
                    <a:lstStyle/>
                    <a:p>
                      <a:pPr indent="0" lvl="0" marL="0" marR="0" rtl="0" algn="ctr">
                        <a:spcBef>
                          <a:spcPts val="0"/>
                        </a:spcBef>
                        <a:buSzPct val="25000"/>
                        <a:buNone/>
                      </a:pPr>
                      <a:r>
                        <a:rPr lang="en-US" sz="1200">
                          <a:solidFill>
                            <a:srgbClr val="F3F3F3"/>
                          </a:solidFill>
                        </a:rPr>
                        <a:t>==</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a:solidFill>
                            <a:srgbClr val="F3F3F3"/>
                          </a:solidFill>
                        </a:rPr>
                        <a:t>If the values of two operands are equal, then the condition becomes true.</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a:solidFill>
                            <a:srgbClr val="F3F3F3"/>
                          </a:solidFill>
                        </a:rPr>
                        <a:t>(a == b) is not true.</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53750">
                <a:tc>
                  <a:txBody>
                    <a:bodyPr>
                      <a:noAutofit/>
                    </a:bodyPr>
                    <a:lstStyle/>
                    <a:p>
                      <a:pPr indent="0" lvl="0" marL="0" marR="0" rtl="0" algn="ctr">
                        <a:spcBef>
                          <a:spcPts val="0"/>
                        </a:spcBef>
                        <a:buSzPct val="25000"/>
                        <a:buNone/>
                      </a:pPr>
                      <a:r>
                        <a:rPr lang="en-US" sz="1200">
                          <a:solidFill>
                            <a:srgbClr val="F3F3F3"/>
                          </a:solidFill>
                        </a:rPr>
                        <a:t>!=</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a:solidFill>
                            <a:srgbClr val="F3F3F3"/>
                          </a:solidFill>
                        </a:rPr>
                        <a:t>If values of two operands are not equal, then condition becomes true.</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t/>
                      </a:r>
                      <a:endParaRPr sz="1200">
                        <a:solidFill>
                          <a:srgbClr val="F3F3F3"/>
                        </a:solidFill>
                      </a:endParaRPr>
                    </a:p>
                  </a:txBody>
                  <a:tcPr marT="12200" marB="12200" marR="24400" marL="244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808025">
                <a:tc>
                  <a:txBody>
                    <a:bodyPr>
                      <a:noAutofit/>
                    </a:bodyPr>
                    <a:lstStyle/>
                    <a:p>
                      <a:pPr indent="0" lvl="0" marL="0" marR="0" rtl="0" algn="ctr">
                        <a:spcBef>
                          <a:spcPts val="0"/>
                        </a:spcBef>
                        <a:buSzPct val="25000"/>
                        <a:buNone/>
                      </a:pPr>
                      <a:r>
                        <a:rPr lang="en-US" sz="1200">
                          <a:solidFill>
                            <a:srgbClr val="F3F3F3"/>
                          </a:solidFill>
                        </a:rPr>
                        <a:t>&gt;</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a:solidFill>
                            <a:srgbClr val="F3F3F3"/>
                          </a:solidFill>
                        </a:rPr>
                        <a:t>If the value of left operand is greater than the value of right operand, then condition becomes true.</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a:solidFill>
                            <a:srgbClr val="F3F3F3"/>
                          </a:solidFill>
                        </a:rPr>
                        <a:t>(a &gt; b) is not true.</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808025">
                <a:tc>
                  <a:txBody>
                    <a:bodyPr>
                      <a:noAutofit/>
                    </a:bodyPr>
                    <a:lstStyle/>
                    <a:p>
                      <a:pPr indent="0" lvl="0" marL="0" marR="0" rtl="0" algn="ctr">
                        <a:spcBef>
                          <a:spcPts val="0"/>
                        </a:spcBef>
                        <a:buSzPct val="25000"/>
                        <a:buNone/>
                      </a:pPr>
                      <a:r>
                        <a:rPr lang="en-US" sz="1200">
                          <a:solidFill>
                            <a:srgbClr val="F3F3F3"/>
                          </a:solidFill>
                        </a:rPr>
                        <a:t>&lt;</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a:solidFill>
                            <a:srgbClr val="F3F3F3"/>
                          </a:solidFill>
                        </a:rPr>
                        <a:t>If the value of left operand is less than the value of right operand, then condition becomes true.</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a:solidFill>
                            <a:srgbClr val="F3F3F3"/>
                          </a:solidFill>
                        </a:rPr>
                        <a:t>(a &lt; b) is true.</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892775">
                <a:tc>
                  <a:txBody>
                    <a:bodyPr>
                      <a:noAutofit/>
                    </a:bodyPr>
                    <a:lstStyle/>
                    <a:p>
                      <a:pPr indent="0" lvl="0" marL="0" marR="0" rtl="0" algn="ctr">
                        <a:spcBef>
                          <a:spcPts val="0"/>
                        </a:spcBef>
                        <a:buSzPct val="25000"/>
                        <a:buNone/>
                      </a:pPr>
                      <a:r>
                        <a:rPr lang="en-US" sz="1200">
                          <a:solidFill>
                            <a:srgbClr val="F3F3F3"/>
                          </a:solidFill>
                        </a:rPr>
                        <a:t>&gt;=</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a:solidFill>
                            <a:srgbClr val="F3F3F3"/>
                          </a:solidFill>
                        </a:rPr>
                        <a:t>If the value of left operand is greater than or equal to the value of right operand, then condition becomes true.</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a:solidFill>
                            <a:srgbClr val="F3F3F3"/>
                          </a:solidFill>
                        </a:rPr>
                        <a:t>(a &gt;= b) is not true.</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892775">
                <a:tc>
                  <a:txBody>
                    <a:bodyPr>
                      <a:noAutofit/>
                    </a:bodyPr>
                    <a:lstStyle/>
                    <a:p>
                      <a:pPr indent="0" lvl="0" marL="0" marR="0" rtl="0" algn="ctr">
                        <a:spcBef>
                          <a:spcPts val="0"/>
                        </a:spcBef>
                        <a:buSzPct val="25000"/>
                        <a:buNone/>
                      </a:pPr>
                      <a:r>
                        <a:rPr lang="en-US" sz="1200">
                          <a:solidFill>
                            <a:srgbClr val="F3F3F3"/>
                          </a:solidFill>
                        </a:rPr>
                        <a:t>&lt;=</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a:solidFill>
                            <a:srgbClr val="F3F3F3"/>
                          </a:solidFill>
                        </a:rPr>
                        <a:t>If the value of left operand is less than or equal to the value of right operand, then condition becomes true.</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200">
                          <a:solidFill>
                            <a:srgbClr val="F3F3F3"/>
                          </a:solidFill>
                        </a:rPr>
                        <a:t>(a &lt;= b) is true.</a:t>
                      </a:r>
                    </a:p>
                  </a:txBody>
                  <a:tcPr marT="20325" marB="20325" marR="20325" marL="203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457200" y="-152400"/>
            <a:ext cx="7696199"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Assignment Operators</a:t>
            </a:r>
          </a:p>
        </p:txBody>
      </p:sp>
      <p:sp>
        <p:nvSpPr>
          <p:cNvPr id="333" name="Shape 333"/>
          <p:cNvSpPr txBox="1"/>
          <p:nvPr/>
        </p:nvSpPr>
        <p:spPr>
          <a:xfrm>
            <a:off x="228600" y="1067612"/>
            <a:ext cx="8398826" cy="685799"/>
          </a:xfrm>
          <a:prstGeom prst="rect">
            <a:avLst/>
          </a:prstGeom>
          <a:noFill/>
          <a:ln>
            <a:noFill/>
          </a:ln>
        </p:spPr>
        <p:txBody>
          <a:bodyPr anchorCtr="0" anchor="t" bIns="45700" lIns="91425" rIns="91425" tIns="45700">
            <a:noAutofit/>
          </a:bodyPr>
          <a:lstStyle/>
          <a:p>
            <a:pPr indent="-190500" lvl="0" marL="228600" marR="0" rtl="0" algn="l">
              <a:spcBef>
                <a:spcPts val="0"/>
              </a:spcBef>
              <a:buClr>
                <a:schemeClr val="lt2"/>
              </a:buClr>
              <a:buSzPct val="100000"/>
              <a:buFont typeface="Noto Sans Symbols"/>
              <a:buChar char="▪"/>
            </a:pPr>
            <a:r>
              <a:rPr lang="en-US" sz="2000">
                <a:solidFill>
                  <a:schemeClr val="lt1"/>
                </a:solidFill>
                <a:latin typeface="Consolas"/>
                <a:ea typeface="Consolas"/>
                <a:cs typeface="Consolas"/>
                <a:sym typeface="Consolas"/>
              </a:rPr>
              <a:t>Assume variable a holds 10 and variable b holds 20, then</a:t>
            </a:r>
          </a:p>
        </p:txBody>
      </p:sp>
      <p:graphicFrame>
        <p:nvGraphicFramePr>
          <p:cNvPr id="334" name="Shape 334"/>
          <p:cNvGraphicFramePr/>
          <p:nvPr/>
        </p:nvGraphicFramePr>
        <p:xfrm>
          <a:off x="152400" y="1410512"/>
          <a:ext cx="3000000" cy="3000000"/>
        </p:xfrm>
        <a:graphic>
          <a:graphicData uri="http://schemas.openxmlformats.org/drawingml/2006/table">
            <a:tbl>
              <a:tblPr>
                <a:noFill/>
                <a:tableStyleId>{D83B3763-3C81-4ECE-AC78-7F56F1537491}</a:tableStyleId>
              </a:tblPr>
              <a:tblGrid>
                <a:gridCol w="2057400"/>
                <a:gridCol w="3835400"/>
                <a:gridCol w="2946400"/>
              </a:tblGrid>
              <a:tr h="403425">
                <a:tc>
                  <a:txBody>
                    <a:bodyPr>
                      <a:noAutofit/>
                    </a:bodyPr>
                    <a:lstStyle/>
                    <a:p>
                      <a:pPr indent="0" lvl="0" marL="0" marR="0" rtl="0" algn="l">
                        <a:spcBef>
                          <a:spcPts val="0"/>
                        </a:spcBef>
                        <a:buSzPct val="25000"/>
                        <a:buNone/>
                      </a:pPr>
                      <a:r>
                        <a:rPr lang="en-US" sz="1400">
                          <a:solidFill>
                            <a:srgbClr val="F3F3F3"/>
                          </a:solidFill>
                        </a:rPr>
                        <a:t>=</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Assigns values from right side operands to left side operand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c = a + b assigns value of a + b into c</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476050">
                <a:tc>
                  <a:txBody>
                    <a:bodyPr>
                      <a:noAutofit/>
                    </a:bodyPr>
                    <a:lstStyle/>
                    <a:p>
                      <a:pPr indent="0" lvl="0" marL="0" marR="0" rtl="0" algn="l">
                        <a:spcBef>
                          <a:spcPts val="0"/>
                        </a:spcBef>
                        <a:buSzPct val="25000"/>
                        <a:buNone/>
                      </a:pPr>
                      <a:r>
                        <a:rPr lang="en-US" sz="1400">
                          <a:solidFill>
                            <a:srgbClr val="F3F3F3"/>
                          </a:solidFill>
                        </a:rPr>
                        <a:t>+= Add 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It adds right operand to the left operand and assign the result to left operand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c += a is equivalent to c = c + a</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48675">
                <a:tc>
                  <a:txBody>
                    <a:bodyPr>
                      <a:noAutofit/>
                    </a:bodyPr>
                    <a:lstStyle/>
                    <a:p>
                      <a:pPr indent="0" lvl="0" marL="0" marR="0" rtl="0" algn="l">
                        <a:spcBef>
                          <a:spcPts val="0"/>
                        </a:spcBef>
                        <a:buSzPct val="25000"/>
                        <a:buNone/>
                      </a:pPr>
                      <a:r>
                        <a:rPr lang="en-US" sz="1400">
                          <a:solidFill>
                            <a:srgbClr val="F3F3F3"/>
                          </a:solidFill>
                        </a:rPr>
                        <a:t>-= Subtract 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It subtracts right operand from the left operand and assign the result to left operand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c -= a is equivalent to c = c - a</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48675">
                <a:tc>
                  <a:txBody>
                    <a:bodyPr>
                      <a:noAutofit/>
                    </a:bodyPr>
                    <a:lstStyle/>
                    <a:p>
                      <a:pPr indent="0" lvl="0" marL="0" marR="0" rtl="0" algn="l">
                        <a:spcBef>
                          <a:spcPts val="0"/>
                        </a:spcBef>
                        <a:buSzPct val="25000"/>
                        <a:buNone/>
                      </a:pPr>
                      <a:r>
                        <a:rPr lang="en-US" sz="1400">
                          <a:solidFill>
                            <a:srgbClr val="F3F3F3"/>
                          </a:solidFill>
                        </a:rPr>
                        <a:t>*= Multiply 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It multiplies right operand with the left operand and assign the result to left operand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c *= a is equivalent to c = c * a</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48675">
                <a:tc>
                  <a:txBody>
                    <a:bodyPr>
                      <a:noAutofit/>
                    </a:bodyPr>
                    <a:lstStyle/>
                    <a:p>
                      <a:pPr indent="0" lvl="0" marL="0" marR="0" rtl="0" algn="l">
                        <a:spcBef>
                          <a:spcPts val="0"/>
                        </a:spcBef>
                        <a:buSzPct val="25000"/>
                        <a:buNone/>
                      </a:pPr>
                      <a:r>
                        <a:rPr lang="en-US" sz="1400">
                          <a:solidFill>
                            <a:srgbClr val="F3F3F3"/>
                          </a:solidFill>
                        </a:rPr>
                        <a:t>/= Divide 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It divides left operand with the right operand and assign the result to left operand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c /= a is equivalent to c = c / ac /= a is equivalent to c = c / a</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476050">
                <a:tc>
                  <a:txBody>
                    <a:bodyPr>
                      <a:noAutofit/>
                    </a:bodyPr>
                    <a:lstStyle/>
                    <a:p>
                      <a:pPr indent="0" lvl="0" marL="0" marR="0" rtl="0" algn="l">
                        <a:spcBef>
                          <a:spcPts val="0"/>
                        </a:spcBef>
                        <a:buSzPct val="25000"/>
                        <a:buNone/>
                      </a:pPr>
                      <a:r>
                        <a:rPr lang="en-US" sz="1400">
                          <a:solidFill>
                            <a:srgbClr val="F3F3F3"/>
                          </a:solidFill>
                        </a:rPr>
                        <a:t>%= Modulus 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It takes modulus using two operands and assign the result to left operand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c %= a is equivalent to c = c % a</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621300">
                <a:tc>
                  <a:txBody>
                    <a:bodyPr>
                      <a:noAutofit/>
                    </a:bodyPr>
                    <a:lstStyle/>
                    <a:p>
                      <a:pPr indent="0" lvl="0" marL="0" marR="0" rtl="0" algn="l">
                        <a:spcBef>
                          <a:spcPts val="0"/>
                        </a:spcBef>
                        <a:buSzPct val="25000"/>
                        <a:buNone/>
                      </a:pPr>
                      <a:r>
                        <a:rPr lang="en-US" sz="1400">
                          <a:solidFill>
                            <a:srgbClr val="F3F3F3"/>
                          </a:solidFill>
                        </a:rPr>
                        <a:t>**= Exponent 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Performs exponential (power) calculation on operators and assign value to the left operand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c **= a is equivalent to c = c ** a</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476050">
                <a:tc>
                  <a:txBody>
                    <a:bodyPr>
                      <a:noAutofit/>
                    </a:bodyPr>
                    <a:lstStyle/>
                    <a:p>
                      <a:pPr indent="0" lvl="0" marL="0" marR="0" rtl="0" algn="l">
                        <a:spcBef>
                          <a:spcPts val="0"/>
                        </a:spcBef>
                        <a:buSzPct val="25000"/>
                        <a:buNone/>
                      </a:pPr>
                      <a:r>
                        <a:rPr lang="en-US" sz="1400">
                          <a:solidFill>
                            <a:srgbClr val="F3F3F3"/>
                          </a:solidFill>
                        </a:rPr>
                        <a:t>//= Floor Division</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It performs floor division on operators and assign value to the left operand</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1400">
                          <a:solidFill>
                            <a:srgbClr val="F3F3F3"/>
                          </a:solidFill>
                        </a:rPr>
                        <a:t>c //= a is equivalent to c = c // a</a:t>
                      </a:r>
                    </a:p>
                  </a:txBody>
                  <a:tcPr marT="17425" marB="17425" marR="17425" marL="17425">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ctrTitle"/>
          </p:nvPr>
        </p:nvSpPr>
        <p:spPr>
          <a:xfrm>
            <a:off x="781050" y="0"/>
            <a:ext cx="7315200" cy="2595025"/>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800" u="none" cap="none" strike="noStrike">
                <a:solidFill>
                  <a:srgbClr val="FFFF00"/>
                </a:solidFill>
                <a:latin typeface="Consolas"/>
                <a:ea typeface="Consolas"/>
                <a:cs typeface="Consolas"/>
                <a:sym typeface="Consolas"/>
              </a:rPr>
              <a:t>Let’s start coding!</a:t>
            </a:r>
          </a:p>
        </p:txBody>
      </p:sp>
      <p:pic>
        <p:nvPicPr>
          <p:cNvPr descr="Image result for typing gif" id="340" name="Shape 340"/>
          <p:cNvPicPr preferRelativeResize="0"/>
          <p:nvPr/>
        </p:nvPicPr>
        <p:blipFill rotWithShape="1">
          <a:blip r:embed="rId3">
            <a:alphaModFix/>
          </a:blip>
          <a:srcRect b="0" l="0" r="0" t="0"/>
          <a:stretch/>
        </p:blipFill>
        <p:spPr>
          <a:xfrm>
            <a:off x="2047672" y="3048000"/>
            <a:ext cx="4762499" cy="2857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Basic Functionalities</a:t>
            </a:r>
          </a:p>
        </p:txBody>
      </p:sp>
      <p:sp>
        <p:nvSpPr>
          <p:cNvPr id="346" name="Shape 346"/>
          <p:cNvSpPr txBox="1"/>
          <p:nvPr>
            <p:ph idx="1" type="body"/>
          </p:nvPr>
        </p:nvSpPr>
        <p:spPr>
          <a:xfrm>
            <a:off x="914400" y="1524000"/>
            <a:ext cx="7315200" cy="3539527"/>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“Hello World” - Outputting</a:t>
            </a:r>
          </a:p>
          <a:p>
            <a:pPr indent="-190500" lvl="0" marL="228600" marR="0" rtl="0" algn="l">
              <a:spcBef>
                <a:spcPts val="400"/>
              </a:spcBef>
              <a:spcAft>
                <a:spcPts val="0"/>
              </a:spcAft>
              <a:buClr>
                <a:schemeClr val="lt2"/>
              </a:buClr>
              <a:buSzPct val="100000"/>
              <a:buFont typeface="Noto Sans Symbols"/>
              <a:buChar char="▪"/>
            </a:pPr>
            <a:r>
              <a:rPr b="0" i="1" lang="en-US" sz="2000" u="none" cap="none" strike="noStrike">
                <a:solidFill>
                  <a:schemeClr val="lt1"/>
                </a:solidFill>
                <a:latin typeface="Consolas"/>
                <a:ea typeface="Consolas"/>
                <a:cs typeface="Consolas"/>
                <a:sym typeface="Consolas"/>
              </a:rPr>
              <a:t>Inputting</a:t>
            </a:r>
          </a:p>
          <a:p>
            <a:pPr indent="-190500" lvl="0" marL="228600" marR="0" rtl="0" algn="l">
              <a:spcBef>
                <a:spcPts val="400"/>
              </a:spcBef>
              <a:spcAft>
                <a:spcPts val="0"/>
              </a:spcAft>
              <a:buClr>
                <a:schemeClr val="lt2"/>
              </a:buClr>
              <a:buSzPct val="100000"/>
              <a:buFont typeface="Noto Sans Symbols"/>
              <a:buChar char="▪"/>
            </a:pPr>
            <a:r>
              <a:rPr b="0" i="1" lang="en-US" sz="2000" u="none" cap="none" strike="noStrike">
                <a:solidFill>
                  <a:schemeClr val="lt1"/>
                </a:solidFill>
                <a:latin typeface="Consolas"/>
                <a:ea typeface="Consolas"/>
                <a:cs typeface="Consolas"/>
                <a:sym typeface="Consolas"/>
              </a:rPr>
              <a:t>Mathematical Calculation</a:t>
            </a:r>
          </a:p>
          <a:p>
            <a:pPr indent="-190500" lvl="0" marL="228600" marR="0" rtl="0" algn="l">
              <a:spcBef>
                <a:spcPts val="400"/>
              </a:spcBef>
              <a:spcAft>
                <a:spcPts val="0"/>
              </a:spcAft>
              <a:buClr>
                <a:schemeClr val="lt2"/>
              </a:buClr>
              <a:buSzPct val="100000"/>
              <a:buFont typeface="Noto Sans Symbols"/>
              <a:buChar char="▪"/>
            </a:pPr>
            <a:r>
              <a:rPr b="0" i="1" lang="en-US" sz="2000" u="none" cap="none" strike="noStrike">
                <a:solidFill>
                  <a:schemeClr val="lt1"/>
                </a:solidFill>
                <a:latin typeface="Consolas"/>
                <a:ea typeface="Consolas"/>
                <a:cs typeface="Consolas"/>
                <a:sym typeface="Consolas"/>
              </a:rPr>
              <a:t>Strings</a:t>
            </a:r>
          </a:p>
          <a:p>
            <a:pPr indent="-190500" lvl="0" marL="228600" marR="0" rtl="0" algn="l">
              <a:spcBef>
                <a:spcPts val="400"/>
              </a:spcBef>
              <a:spcAft>
                <a:spcPts val="0"/>
              </a:spcAft>
              <a:buClr>
                <a:schemeClr val="lt2"/>
              </a:buClr>
              <a:buSzPct val="100000"/>
              <a:buFont typeface="Noto Sans Symbols"/>
              <a:buChar char="▪"/>
            </a:pPr>
            <a:r>
              <a:rPr b="0" i="1" lang="en-US" sz="2000" u="none" cap="none" strike="noStrike">
                <a:solidFill>
                  <a:schemeClr val="lt1"/>
                </a:solidFill>
                <a:latin typeface="Consolas"/>
                <a:ea typeface="Consolas"/>
                <a:cs typeface="Consolas"/>
                <a:sym typeface="Consolas"/>
              </a:rPr>
              <a:t>Lists</a:t>
            </a:r>
          </a:p>
          <a:p>
            <a:pPr indent="-190500" lvl="0" marL="228600" marR="0" rtl="0" algn="l">
              <a:spcBef>
                <a:spcPts val="400"/>
              </a:spcBef>
              <a:spcAft>
                <a:spcPts val="0"/>
              </a:spcAft>
              <a:buClr>
                <a:schemeClr val="lt2"/>
              </a:buClr>
              <a:buSzPct val="100000"/>
              <a:buFont typeface="Noto Sans Symbols"/>
              <a:buChar char="▪"/>
            </a:pPr>
            <a:r>
              <a:rPr b="0" i="1" lang="en-US" sz="2000" u="none" cap="none" strike="noStrike">
                <a:solidFill>
                  <a:schemeClr val="lt1"/>
                </a:solidFill>
                <a:latin typeface="Consolas"/>
                <a:ea typeface="Consolas"/>
                <a:cs typeface="Consolas"/>
                <a:sym typeface="Consolas"/>
              </a:rPr>
              <a:t>Conditional Statements</a:t>
            </a:r>
          </a:p>
          <a:p>
            <a:pPr indent="-190500" lvl="0" marL="228600" marR="0" rtl="0" algn="l">
              <a:spcBef>
                <a:spcPts val="400"/>
              </a:spcBef>
              <a:spcAft>
                <a:spcPts val="0"/>
              </a:spcAft>
              <a:buClr>
                <a:schemeClr val="lt2"/>
              </a:buClr>
              <a:buSzPct val="100000"/>
              <a:buFont typeface="Noto Sans Symbols"/>
              <a:buChar char="▪"/>
            </a:pPr>
            <a:r>
              <a:rPr b="0" i="1" lang="en-US" sz="2000" u="none" cap="none" strike="noStrike">
                <a:solidFill>
                  <a:schemeClr val="lt1"/>
                </a:solidFill>
                <a:latin typeface="Consolas"/>
                <a:ea typeface="Consolas"/>
                <a:cs typeface="Consolas"/>
                <a:sym typeface="Consolas"/>
              </a:rPr>
              <a:t>Looping </a:t>
            </a:r>
          </a:p>
          <a:p>
            <a:pPr indent="-190500" lvl="0" marL="228600" marR="0" rtl="0" algn="l">
              <a:spcBef>
                <a:spcPts val="400"/>
              </a:spcBef>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Hello World (Outputting)</a:t>
            </a:r>
          </a:p>
        </p:txBody>
      </p:sp>
      <p:sp>
        <p:nvSpPr>
          <p:cNvPr id="352" name="Shape 352"/>
          <p:cNvSpPr txBox="1"/>
          <p:nvPr>
            <p:ph idx="1" type="body"/>
          </p:nvPr>
        </p:nvSpPr>
        <p:spPr>
          <a:xfrm>
            <a:off x="914400" y="1524000"/>
            <a:ext cx="7315200" cy="533399"/>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Your very first program</a:t>
            </a:r>
          </a:p>
          <a:p>
            <a:pPr indent="-190500" lvl="0" marL="228600" marR="0" rtl="0" algn="l">
              <a:spcBef>
                <a:spcPts val="400"/>
              </a:spcBef>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p:txBody>
      </p:sp>
      <p:sp>
        <p:nvSpPr>
          <p:cNvPr id="353" name="Shape 353"/>
          <p:cNvSpPr txBox="1"/>
          <p:nvPr/>
        </p:nvSpPr>
        <p:spPr>
          <a:xfrm>
            <a:off x="2286000" y="2667000"/>
            <a:ext cx="4489029" cy="1219199"/>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#!/usr/bin/env python</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buClr>
                <a:schemeClr val="lt2"/>
              </a:buClr>
              <a:buSzPct val="25000"/>
              <a:buFont typeface="Noto Sans Symbols"/>
              <a:buNone/>
            </a:pPr>
            <a:r>
              <a:rPr lang="en-US" sz="1800">
                <a:solidFill>
                  <a:schemeClr val="lt1"/>
                </a:solidFill>
                <a:latin typeface="Consolas"/>
                <a:ea typeface="Consolas"/>
                <a:cs typeface="Consolas"/>
                <a:sym typeface="Consolas"/>
              </a:rPr>
              <a:t>print (‘Hello World!’)</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Inputting</a:t>
            </a:r>
          </a:p>
        </p:txBody>
      </p:sp>
      <p:sp>
        <p:nvSpPr>
          <p:cNvPr id="360" name="Shape 360"/>
          <p:cNvSpPr txBox="1"/>
          <p:nvPr>
            <p:ph idx="1" type="body"/>
          </p:nvPr>
        </p:nvSpPr>
        <p:spPr>
          <a:xfrm>
            <a:off x="914400" y="1524000"/>
            <a:ext cx="7315200" cy="533399"/>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Your second program</a:t>
            </a:r>
          </a:p>
          <a:p>
            <a:pPr indent="-190500" lvl="0" marL="228600" marR="0" rtl="0" algn="l">
              <a:spcBef>
                <a:spcPts val="400"/>
              </a:spcBef>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p:txBody>
      </p:sp>
      <p:sp>
        <p:nvSpPr>
          <p:cNvPr id="361" name="Shape 361"/>
          <p:cNvSpPr txBox="1"/>
          <p:nvPr/>
        </p:nvSpPr>
        <p:spPr>
          <a:xfrm>
            <a:off x="4509325" y="2814525"/>
            <a:ext cx="4420500" cy="19767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#!/usr/bin/env python</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foo = input("Enter your integer input: ")</a:t>
            </a:r>
          </a:p>
          <a:p>
            <a:pPr indent="-7619" lvl="0" marL="45720" marR="0" rtl="0" algn="l">
              <a:spcBef>
                <a:spcPts val="280"/>
              </a:spcBef>
              <a:buClr>
                <a:schemeClr val="lt2"/>
              </a:buClr>
              <a:buSzPct val="25000"/>
              <a:buFont typeface="Noto Sans Symbols"/>
              <a:buNone/>
            </a:pPr>
            <a:r>
              <a:rPr lang="en-US" sz="1800">
                <a:solidFill>
                  <a:schemeClr val="lt1"/>
                </a:solidFill>
                <a:latin typeface="Consolas"/>
                <a:ea typeface="Consolas"/>
                <a:cs typeface="Consolas"/>
                <a:sym typeface="Consolas"/>
              </a:rPr>
              <a:t>print ("Your integer input is: ”  + foo)</a:t>
            </a:r>
          </a:p>
        </p:txBody>
      </p:sp>
      <p:sp>
        <p:nvSpPr>
          <p:cNvPr id="362" name="Shape 362"/>
          <p:cNvSpPr txBox="1"/>
          <p:nvPr/>
        </p:nvSpPr>
        <p:spPr>
          <a:xfrm>
            <a:off x="76200" y="2814521"/>
            <a:ext cx="4191000" cy="16431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#!/usr/bin/env python</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foo = raw_input(“Enter your input: ”)</a:t>
            </a:r>
          </a:p>
          <a:p>
            <a:pPr indent="-7619" lvl="0" marL="45720" marR="0" rtl="0" algn="l">
              <a:spcBef>
                <a:spcPts val="280"/>
              </a:spcBef>
              <a:buClr>
                <a:schemeClr val="lt2"/>
              </a:buClr>
              <a:buSzPct val="25000"/>
              <a:buFont typeface="Noto Sans Symbols"/>
              <a:buNone/>
            </a:pPr>
            <a:r>
              <a:rPr lang="en-US" sz="1800">
                <a:solidFill>
                  <a:schemeClr val="lt1"/>
                </a:solidFill>
                <a:latin typeface="Consolas"/>
                <a:ea typeface="Consolas"/>
                <a:cs typeface="Consolas"/>
                <a:sym typeface="Consolas"/>
              </a:rPr>
              <a:t>print (“You entered: ” + foo)</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Mathematical Calculations</a:t>
            </a:r>
          </a:p>
        </p:txBody>
      </p:sp>
      <p:sp>
        <p:nvSpPr>
          <p:cNvPr id="368" name="Shape 368"/>
          <p:cNvSpPr txBox="1"/>
          <p:nvPr>
            <p:ph idx="1" type="body"/>
          </p:nvPr>
        </p:nvSpPr>
        <p:spPr>
          <a:xfrm>
            <a:off x="914400" y="1524000"/>
            <a:ext cx="7315200" cy="1066799"/>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Calculate the area of a rectangle by taking in inputs for the width and length respectively and printing out the product of the two numbers</a:t>
            </a:r>
          </a:p>
          <a:p>
            <a:pPr indent="-190500" lvl="0" marL="228600" marR="0" rtl="0" algn="l">
              <a:spcBef>
                <a:spcPts val="400"/>
              </a:spcBef>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p:txBody>
      </p:sp>
      <p:sp>
        <p:nvSpPr>
          <p:cNvPr id="369" name="Shape 369"/>
          <p:cNvSpPr txBox="1"/>
          <p:nvPr/>
        </p:nvSpPr>
        <p:spPr>
          <a:xfrm>
            <a:off x="1219200" y="2819400"/>
            <a:ext cx="7162799" cy="32766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#!/usr/bin/env python</a:t>
            </a: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import math</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width = int(input("Enter width: "))</a:t>
            </a: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length = int(input("Enter length: "))</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area = width * length</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buClr>
                <a:schemeClr val="lt2"/>
              </a:buClr>
              <a:buSzPct val="25000"/>
              <a:buFont typeface="Noto Sans Symbols"/>
              <a:buNone/>
            </a:pPr>
            <a:r>
              <a:rPr lang="en-US" sz="1800">
                <a:solidFill>
                  <a:schemeClr val="lt1"/>
                </a:solidFill>
                <a:latin typeface="Consolas"/>
                <a:ea typeface="Consolas"/>
                <a:cs typeface="Consolas"/>
                <a:sym typeface="Consolas"/>
              </a:rPr>
              <a:t>print ("Total area of rectangle is : " + str(area) + "cm2.")</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Exercise 1</a:t>
            </a:r>
          </a:p>
        </p:txBody>
      </p:sp>
      <p:sp>
        <p:nvSpPr>
          <p:cNvPr id="375" name="Shape 375"/>
          <p:cNvSpPr txBox="1"/>
          <p:nvPr>
            <p:ph idx="1" type="body"/>
          </p:nvPr>
        </p:nvSpPr>
        <p:spPr>
          <a:xfrm>
            <a:off x="361544" y="1524000"/>
            <a:ext cx="7315200" cy="4724400"/>
          </a:xfrm>
          <a:prstGeom prst="rect">
            <a:avLst/>
          </a:prstGeom>
          <a:blipFill rotWithShape="1">
            <a:blip r:embed="rId3">
              <a:alphaModFix/>
            </a:blip>
            <a:stretch>
              <a:fillRect b="0" l="0" r="-1998" t="-643"/>
            </a:stretch>
          </a:blipFill>
          <a:ln>
            <a:noFill/>
          </a:ln>
        </p:spPr>
        <p:txBody>
          <a:bodyPr anchorCtr="0" anchor="t" bIns="45700" lIns="91425" rIns="91425" tIns="45700">
            <a:noAutofit/>
          </a:bodyPr>
          <a:lstStyle/>
          <a:p>
            <a:pPr indent="-190500" lvl="0" marL="228600" marR="0" rtl="0" algn="l">
              <a:spcBef>
                <a:spcPts val="0"/>
              </a:spcBef>
              <a:buClr>
                <a:schemeClr val="lt2"/>
              </a:buClr>
              <a:buSzPct val="100000"/>
              <a:buFont typeface="Noto Sans Symbols"/>
              <a:buChar char="▪"/>
            </a:pPr>
            <a:r>
              <a:rPr b="0" i="0" lang="en-US" sz="2000" u="none" cap="none" strike="noStrike">
                <a:latin typeface="Consolas"/>
                <a:ea typeface="Consolas"/>
                <a:cs typeface="Consolas"/>
                <a:sym typeface="Consolas"/>
              </a:rPr>
              <a:t> </a:t>
            </a:r>
          </a:p>
        </p:txBody>
      </p:sp>
      <p:sp>
        <p:nvSpPr>
          <p:cNvPr id="376" name="Shape 376"/>
          <p:cNvSpPr txBox="1"/>
          <p:nvPr/>
        </p:nvSpPr>
        <p:spPr>
          <a:xfrm>
            <a:off x="1676400" y="3886200"/>
            <a:ext cx="5562600" cy="3810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buClr>
                <a:schemeClr val="lt2"/>
              </a:buClr>
              <a:buSzPct val="25000"/>
              <a:buFont typeface="Noto Sans Symbols"/>
              <a:buNone/>
            </a:pPr>
            <a:r>
              <a:rPr lang="en-US" sz="1800">
                <a:solidFill>
                  <a:schemeClr val="lt1"/>
                </a:solidFill>
                <a:latin typeface="Consolas"/>
                <a:ea typeface="Consolas"/>
                <a:cs typeface="Consolas"/>
                <a:sym typeface="Consolas"/>
              </a:rPr>
              <a:t>area = math.pi * math.pow(r,2)</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x="0" y="0"/>
          <a:ext cx="0" cy="0"/>
          <a:chOff x="0" y="0"/>
          <a:chExt cx="0" cy="0"/>
        </a:xfrm>
      </p:grpSpPr>
      <p:sp>
        <p:nvSpPr>
          <p:cNvPr id="382" name="Shape 382"/>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Strings</a:t>
            </a:r>
          </a:p>
        </p:txBody>
      </p:sp>
      <p:sp>
        <p:nvSpPr>
          <p:cNvPr id="383" name="Shape 383"/>
          <p:cNvSpPr txBox="1"/>
          <p:nvPr>
            <p:ph idx="1" type="body"/>
          </p:nvPr>
        </p:nvSpPr>
        <p:spPr>
          <a:xfrm>
            <a:off x="914400" y="1524000"/>
            <a:ext cx="7315200" cy="1066799"/>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Python strings contain many interesting features which you can use to manipulate the content of the string to what you want. </a:t>
            </a:r>
          </a:p>
          <a:p>
            <a:pPr indent="-190500" lvl="0" marL="228600" marR="0" rtl="0" algn="l">
              <a:spcBef>
                <a:spcPts val="400"/>
              </a:spcBef>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p:txBody>
      </p:sp>
      <p:sp>
        <p:nvSpPr>
          <p:cNvPr id="384" name="Shape 384"/>
          <p:cNvSpPr txBox="1"/>
          <p:nvPr/>
        </p:nvSpPr>
        <p:spPr>
          <a:xfrm>
            <a:off x="1219200" y="2819400"/>
            <a:ext cx="7162799" cy="32766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#!/usr/bin/env python</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_daword = input(“Input the word: ”)</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index = int(input(“Input the index:  ”))</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buClr>
                <a:schemeClr val="lt2"/>
              </a:buClr>
              <a:buSzPct val="25000"/>
              <a:buFont typeface="Noto Sans Symbols"/>
              <a:buNone/>
            </a:pPr>
            <a:r>
              <a:rPr lang="en-US" sz="1800">
                <a:solidFill>
                  <a:schemeClr val="lt1"/>
                </a:solidFill>
                <a:latin typeface="Consolas"/>
                <a:ea typeface="Consolas"/>
                <a:cs typeface="Consolas"/>
                <a:sym typeface="Consolas"/>
              </a:rPr>
              <a:t>print(“The letter you want is: ” + str(_daword[index]) + “.”)</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Exercise 2</a:t>
            </a:r>
          </a:p>
        </p:txBody>
      </p:sp>
      <p:sp>
        <p:nvSpPr>
          <p:cNvPr id="390" name="Shape 390"/>
          <p:cNvSpPr txBox="1"/>
          <p:nvPr>
            <p:ph idx="1" type="body"/>
          </p:nvPr>
        </p:nvSpPr>
        <p:spPr>
          <a:xfrm>
            <a:off x="361544" y="1524000"/>
            <a:ext cx="7315200" cy="4724400"/>
          </a:xfrm>
          <a:prstGeom prst="rect">
            <a:avLst/>
          </a:prstGeom>
          <a:noFill/>
          <a:ln>
            <a:noFill/>
          </a:ln>
        </p:spPr>
        <p:txBody>
          <a:bodyPr anchorCtr="0" anchor="t" bIns="45700" lIns="91425" rIns="91425" tIns="45700">
            <a:noAutofit/>
          </a:bodyPr>
          <a:lstStyle/>
          <a:p>
            <a:pPr indent="-190500" lvl="0" marL="228600" marR="0" rtl="0" algn="l">
              <a:lnSpc>
                <a:spcPct val="80000"/>
              </a:lnSpc>
              <a:spcBef>
                <a:spcPts val="0"/>
              </a:spcBef>
              <a:spcAft>
                <a:spcPts val="0"/>
              </a:spcAft>
              <a:buClr>
                <a:schemeClr val="lt2"/>
              </a:buClr>
              <a:buSzPct val="97368"/>
              <a:buFont typeface="Noto Sans Symbols"/>
              <a:buChar char="▪"/>
            </a:pPr>
            <a:r>
              <a:rPr b="0" i="0" lang="en-US" sz="1850" u="none" cap="none" strike="noStrike">
                <a:solidFill>
                  <a:schemeClr val="lt1"/>
                </a:solidFill>
                <a:latin typeface="Consolas"/>
                <a:ea typeface="Consolas"/>
                <a:cs typeface="Consolas"/>
                <a:sym typeface="Consolas"/>
              </a:rPr>
              <a:t>Create a program which takes in a string input, capitalizes only the first letter and prints out the resulting string.</a:t>
            </a:r>
          </a:p>
          <a:p>
            <a:pPr indent="-185419" lvl="1" marL="502919" marR="0" rtl="0" algn="l">
              <a:lnSpc>
                <a:spcPct val="80000"/>
              </a:lnSpc>
              <a:spcBef>
                <a:spcPts val="333"/>
              </a:spcBef>
              <a:spcAft>
                <a:spcPts val="0"/>
              </a:spcAft>
              <a:buClr>
                <a:schemeClr val="lt2"/>
              </a:buClr>
              <a:buSzPct val="97941"/>
              <a:buFont typeface="Noto Sans Symbols"/>
              <a:buChar char="▪"/>
            </a:pPr>
            <a:r>
              <a:rPr b="0" i="1" lang="en-US" sz="1665" u="none" cap="none" strike="noStrike">
                <a:solidFill>
                  <a:schemeClr val="lt1"/>
                </a:solidFill>
                <a:latin typeface="Consolas"/>
                <a:ea typeface="Consolas"/>
                <a:cs typeface="Consolas"/>
                <a:sym typeface="Consolas"/>
              </a:rPr>
              <a:t>hint: keyword: capitalize</a:t>
            </a:r>
          </a:p>
          <a:p>
            <a:pPr indent="-185419" lvl="1" marL="502919" marR="0" rtl="0" algn="l">
              <a:lnSpc>
                <a:spcPct val="80000"/>
              </a:lnSpc>
              <a:spcBef>
                <a:spcPts val="333"/>
              </a:spcBef>
              <a:spcAft>
                <a:spcPts val="0"/>
              </a:spcAft>
              <a:buClr>
                <a:schemeClr val="lt2"/>
              </a:buClr>
              <a:buSzPct val="97941"/>
              <a:buFont typeface="Noto Sans Symbols"/>
              <a:buChar char="▪"/>
            </a:pPr>
            <a:r>
              <a:rPr b="0" i="1" lang="en-US" sz="1665" u="none" cap="none" strike="noStrike">
                <a:solidFill>
                  <a:schemeClr val="lt1"/>
                </a:solidFill>
                <a:latin typeface="Consolas"/>
                <a:ea typeface="Consolas"/>
                <a:cs typeface="Consolas"/>
                <a:sym typeface="Consolas"/>
              </a:rPr>
              <a:t>hint: Refer to the docs.</a:t>
            </a:r>
          </a:p>
          <a:p>
            <a:pPr indent="-190500" lvl="0" marL="228600" marR="0" rtl="0" algn="l">
              <a:lnSpc>
                <a:spcPct val="80000"/>
              </a:lnSpc>
              <a:spcBef>
                <a:spcPts val="370"/>
              </a:spcBef>
              <a:spcAft>
                <a:spcPts val="0"/>
              </a:spcAft>
              <a:buClr>
                <a:schemeClr val="lt2"/>
              </a:buClr>
              <a:buSzPct val="97368"/>
              <a:buFont typeface="Noto Sans Symbols"/>
              <a:buNone/>
            </a:pPr>
            <a:r>
              <a:t/>
            </a:r>
            <a:endParaRPr b="0" i="1" sz="1850" u="none" cap="none" strike="noStrike">
              <a:solidFill>
                <a:schemeClr val="lt1"/>
              </a:solidFill>
              <a:latin typeface="Consolas"/>
              <a:ea typeface="Consolas"/>
              <a:cs typeface="Consolas"/>
              <a:sym typeface="Consolas"/>
            </a:endParaRPr>
          </a:p>
          <a:p>
            <a:pPr indent="-190500" lvl="0" marL="228600" marR="0" rtl="0" algn="l">
              <a:lnSpc>
                <a:spcPct val="80000"/>
              </a:lnSpc>
              <a:spcBef>
                <a:spcPts val="370"/>
              </a:spcBef>
              <a:spcAft>
                <a:spcPts val="0"/>
              </a:spcAft>
              <a:buClr>
                <a:schemeClr val="lt2"/>
              </a:buClr>
              <a:buSzPct val="97368"/>
              <a:buFont typeface="Noto Sans Symbols"/>
              <a:buChar char="▪"/>
            </a:pPr>
            <a:r>
              <a:rPr b="0" i="1" lang="en-US" sz="1850" u="none" cap="none" strike="noStrike">
                <a:solidFill>
                  <a:schemeClr val="lt1"/>
                </a:solidFill>
                <a:latin typeface="Consolas"/>
                <a:ea typeface="Consolas"/>
                <a:cs typeface="Consolas"/>
                <a:sym typeface="Consolas"/>
              </a:rPr>
              <a:t>Create a program which takes in a string input and outputs false if it contains a digit</a:t>
            </a:r>
          </a:p>
          <a:p>
            <a:pPr indent="-185419" lvl="1" marL="502919" marR="0" rtl="0" algn="l">
              <a:lnSpc>
                <a:spcPct val="80000"/>
              </a:lnSpc>
              <a:spcBef>
                <a:spcPts val="333"/>
              </a:spcBef>
              <a:spcAft>
                <a:spcPts val="0"/>
              </a:spcAft>
              <a:buClr>
                <a:schemeClr val="lt2"/>
              </a:buClr>
              <a:buSzPct val="97941"/>
              <a:buFont typeface="Noto Sans Symbols"/>
              <a:buChar char="▪"/>
            </a:pPr>
            <a:r>
              <a:rPr b="0" i="1" lang="en-US" sz="1665" u="none" cap="none" strike="noStrike">
                <a:solidFill>
                  <a:schemeClr val="lt1"/>
                </a:solidFill>
                <a:latin typeface="Consolas"/>
                <a:ea typeface="Consolas"/>
                <a:cs typeface="Consolas"/>
                <a:sym typeface="Consolas"/>
              </a:rPr>
              <a:t>Hint: isalpha()</a:t>
            </a:r>
          </a:p>
          <a:p>
            <a:pPr indent="-190500" lvl="0" marL="228600" marR="0" rtl="0" algn="l">
              <a:lnSpc>
                <a:spcPct val="80000"/>
              </a:lnSpc>
              <a:spcBef>
                <a:spcPts val="370"/>
              </a:spcBef>
              <a:spcAft>
                <a:spcPts val="0"/>
              </a:spcAft>
              <a:buClr>
                <a:schemeClr val="lt2"/>
              </a:buClr>
              <a:buSzPct val="97368"/>
              <a:buFont typeface="Noto Sans Symbols"/>
              <a:buNone/>
            </a:pPr>
            <a:r>
              <a:t/>
            </a:r>
            <a:endParaRPr b="0" i="1" sz="1850" u="none" cap="none" strike="noStrike">
              <a:solidFill>
                <a:schemeClr val="lt1"/>
              </a:solidFill>
              <a:latin typeface="Consolas"/>
              <a:ea typeface="Consolas"/>
              <a:cs typeface="Consolas"/>
              <a:sym typeface="Consolas"/>
            </a:endParaRPr>
          </a:p>
          <a:p>
            <a:pPr indent="-190500" lvl="0" marL="228600" marR="0" rtl="0" algn="l">
              <a:lnSpc>
                <a:spcPct val="80000"/>
              </a:lnSpc>
              <a:spcBef>
                <a:spcPts val="370"/>
              </a:spcBef>
              <a:spcAft>
                <a:spcPts val="0"/>
              </a:spcAft>
              <a:buClr>
                <a:schemeClr val="lt2"/>
              </a:buClr>
              <a:buSzPct val="97368"/>
              <a:buFont typeface="Noto Sans Symbols"/>
              <a:buChar char="▪"/>
            </a:pPr>
            <a:r>
              <a:rPr b="0" i="1" lang="en-US" sz="1850" u="none" cap="none" strike="noStrike">
                <a:solidFill>
                  <a:schemeClr val="lt1"/>
                </a:solidFill>
                <a:latin typeface="Consolas"/>
                <a:ea typeface="Consolas"/>
                <a:cs typeface="Consolas"/>
                <a:sym typeface="Consolas"/>
              </a:rPr>
              <a:t>Create a program which takes in a string and outputs its length.</a:t>
            </a:r>
          </a:p>
          <a:p>
            <a:pPr indent="-185419" lvl="1" marL="502919" marR="0" rtl="0" algn="l">
              <a:lnSpc>
                <a:spcPct val="80000"/>
              </a:lnSpc>
              <a:spcBef>
                <a:spcPts val="333"/>
              </a:spcBef>
              <a:spcAft>
                <a:spcPts val="0"/>
              </a:spcAft>
              <a:buClr>
                <a:schemeClr val="lt2"/>
              </a:buClr>
              <a:buSzPct val="97941"/>
              <a:buFont typeface="Noto Sans Symbols"/>
              <a:buChar char="▪"/>
            </a:pPr>
            <a:r>
              <a:rPr b="0" i="1" lang="en-US" sz="1665" u="none" cap="none" strike="noStrike">
                <a:solidFill>
                  <a:schemeClr val="lt1"/>
                </a:solidFill>
                <a:latin typeface="Consolas"/>
                <a:ea typeface="Consolas"/>
                <a:cs typeface="Consolas"/>
                <a:sym typeface="Consolas"/>
              </a:rPr>
              <a:t>Hint: len(variablename)</a:t>
            </a:r>
          </a:p>
          <a:p>
            <a:pPr indent="-190500" lvl="0" marL="228600" marR="0" rtl="0" algn="l">
              <a:lnSpc>
                <a:spcPct val="80000"/>
              </a:lnSpc>
              <a:spcBef>
                <a:spcPts val="370"/>
              </a:spcBef>
              <a:spcAft>
                <a:spcPts val="0"/>
              </a:spcAft>
              <a:buClr>
                <a:schemeClr val="lt2"/>
              </a:buClr>
              <a:buSzPct val="97368"/>
              <a:buFont typeface="Noto Sans Symbols"/>
              <a:buNone/>
            </a:pPr>
            <a:r>
              <a:t/>
            </a:r>
            <a:endParaRPr b="0" i="1" sz="1850" u="none" cap="none" strike="noStrike">
              <a:solidFill>
                <a:schemeClr val="lt1"/>
              </a:solidFill>
              <a:latin typeface="Consolas"/>
              <a:ea typeface="Consolas"/>
              <a:cs typeface="Consolas"/>
              <a:sym typeface="Consolas"/>
            </a:endParaRPr>
          </a:p>
          <a:p>
            <a:pPr indent="-190500" lvl="0" marL="228600" marR="0" rtl="0" algn="l">
              <a:lnSpc>
                <a:spcPct val="80000"/>
              </a:lnSpc>
              <a:spcBef>
                <a:spcPts val="370"/>
              </a:spcBef>
              <a:buClr>
                <a:schemeClr val="lt2"/>
              </a:buClr>
              <a:buSzPct val="97368"/>
              <a:buFont typeface="Noto Sans Symbols"/>
              <a:buChar char="▪"/>
            </a:pPr>
            <a:r>
              <a:rPr b="0" i="1" lang="en-US" sz="1850" u="none" cap="none" strike="noStrike">
                <a:solidFill>
                  <a:schemeClr val="lt1"/>
                </a:solidFill>
                <a:latin typeface="Consolas"/>
                <a:ea typeface="Consolas"/>
                <a:cs typeface="Consolas"/>
                <a:sym typeface="Consolas"/>
              </a:rPr>
              <a:t>Create a program which counts the number of occurrences of the same character in a string and returns the counting.</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5334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5050"/>
              </a:buClr>
              <a:buSzPct val="25000"/>
              <a:buFont typeface="Consolas"/>
              <a:buNone/>
            </a:pPr>
            <a:r>
              <a:rPr b="0" i="0" lang="en-US" sz="4000" u="none" cap="none" strike="noStrike">
                <a:solidFill>
                  <a:srgbClr val="FF5050"/>
                </a:solidFill>
                <a:latin typeface="Consolas"/>
                <a:ea typeface="Consolas"/>
                <a:cs typeface="Consolas"/>
                <a:sym typeface="Consolas"/>
              </a:rPr>
              <a:t>What is Programming?</a:t>
            </a:r>
          </a:p>
        </p:txBody>
      </p:sp>
      <p:sp>
        <p:nvSpPr>
          <p:cNvPr id="117" name="Shape 117"/>
          <p:cNvSpPr txBox="1"/>
          <p:nvPr>
            <p:ph idx="1" type="body"/>
          </p:nvPr>
        </p:nvSpPr>
        <p:spPr>
          <a:xfrm>
            <a:off x="609600" y="1600200"/>
            <a:ext cx="7315200" cy="3539527"/>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1" i="0" lang="en-US" sz="2000" u="none" cap="none" strike="noStrike">
                <a:solidFill>
                  <a:schemeClr val="lt1"/>
                </a:solidFill>
                <a:latin typeface="Consolas"/>
                <a:ea typeface="Consolas"/>
                <a:cs typeface="Consolas"/>
                <a:sym typeface="Consolas"/>
              </a:rPr>
              <a:t>“ Programming</a:t>
            </a:r>
            <a:r>
              <a:rPr b="0" i="0" lang="en-US" sz="2000" u="none" cap="none" strike="noStrike">
                <a:solidFill>
                  <a:schemeClr val="lt1"/>
                </a:solidFill>
                <a:latin typeface="Consolas"/>
                <a:ea typeface="Consolas"/>
                <a:cs typeface="Consolas"/>
                <a:sym typeface="Consolas"/>
              </a:rPr>
              <a:t> is the process of taking an algorithm and encoding it into a notation, a programming language, so that it can be executed by a computer.”</a:t>
            </a:r>
          </a:p>
          <a:p>
            <a:pPr indent="-7619" lvl="0" marL="45720" marR="0" rtl="0" algn="l">
              <a:spcBef>
                <a:spcPts val="210"/>
              </a:spcBef>
              <a:spcAft>
                <a:spcPts val="0"/>
              </a:spcAft>
              <a:buClr>
                <a:schemeClr val="lt2"/>
              </a:buClr>
              <a:buSzPct val="25000"/>
              <a:buFont typeface="Noto Sans Symbols"/>
              <a:buNone/>
            </a:pPr>
            <a:r>
              <a:rPr b="0" i="0" lang="en-US" sz="1050" u="none" cap="none" strike="noStrike">
                <a:solidFill>
                  <a:schemeClr val="lt1"/>
                </a:solidFill>
                <a:latin typeface="Consolas"/>
                <a:ea typeface="Consolas"/>
                <a:cs typeface="Consolas"/>
                <a:sym typeface="Consolas"/>
              </a:rPr>
              <a:t>From </a:t>
            </a:r>
            <a:r>
              <a:rPr b="0" i="0" lang="en-US" sz="1050" u="sng" cap="none" strike="noStrike">
                <a:solidFill>
                  <a:schemeClr val="hlink"/>
                </a:solidFill>
                <a:latin typeface="Consolas"/>
                <a:ea typeface="Consolas"/>
                <a:cs typeface="Consolas"/>
                <a:sym typeface="Consolas"/>
                <a:hlinkClick r:id="rId3"/>
              </a:rPr>
              <a:t>http://interactivepython.org/courselib/static/pythonds/Introduction/WhatIsProgramming.html</a:t>
            </a:r>
          </a:p>
          <a:p>
            <a:pPr indent="-7619" lvl="0" marL="45720" marR="0" rtl="0" algn="l">
              <a:spcBef>
                <a:spcPts val="210"/>
              </a:spcBef>
              <a:spcAft>
                <a:spcPts val="0"/>
              </a:spcAft>
              <a:buClr>
                <a:schemeClr val="lt2"/>
              </a:buClr>
              <a:buSzPct val="25000"/>
              <a:buFont typeface="Noto Sans Symbols"/>
              <a:buNone/>
            </a:pPr>
            <a:r>
              <a:t/>
            </a:r>
            <a:endParaRPr b="0" i="0" sz="1050" u="none" cap="none" strike="noStrike">
              <a:solidFill>
                <a:schemeClr val="lt1"/>
              </a:solidFill>
              <a:latin typeface="Consolas"/>
              <a:ea typeface="Consolas"/>
              <a:cs typeface="Consolas"/>
              <a:sym typeface="Consolas"/>
            </a:endParaRPr>
          </a:p>
          <a:p>
            <a:pPr indent="-190500" lvl="0" marL="228600" marR="0" rtl="0" algn="l">
              <a:spcBef>
                <a:spcPts val="400"/>
              </a:spcBef>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Programming is essentially learning a new language which only computers can speak. </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Lists</a:t>
            </a:r>
          </a:p>
        </p:txBody>
      </p:sp>
      <p:sp>
        <p:nvSpPr>
          <p:cNvPr id="397" name="Shape 397"/>
          <p:cNvSpPr txBox="1"/>
          <p:nvPr>
            <p:ph idx="1" type="body"/>
          </p:nvPr>
        </p:nvSpPr>
        <p:spPr>
          <a:xfrm>
            <a:off x="914400" y="1524000"/>
            <a:ext cx="7315200" cy="1066799"/>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The structure of lists works similiarly to that of Strings. The following code allows to update a list.</a:t>
            </a:r>
          </a:p>
          <a:p>
            <a:pPr indent="-190500" lvl="0" marL="228600" marR="0" rtl="0" algn="l">
              <a:spcBef>
                <a:spcPts val="400"/>
              </a:spcBef>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p:txBody>
      </p:sp>
      <p:sp>
        <p:nvSpPr>
          <p:cNvPr id="398" name="Shape 398"/>
          <p:cNvSpPr txBox="1"/>
          <p:nvPr/>
        </p:nvSpPr>
        <p:spPr>
          <a:xfrm>
            <a:off x="1134894" y="2819400"/>
            <a:ext cx="7162799" cy="32766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#!/usr/bin/env python </a:t>
            </a: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list = ['physics', 'chemistry', 1997, 2000] </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print "Value available at index 2 : " </a:t>
            </a: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print list[2] </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list[2] = 2001 </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print "New value available at index 2 : " </a:t>
            </a:r>
          </a:p>
          <a:p>
            <a:pPr indent="-7619" lvl="0" marL="45720" marR="0" rtl="0" algn="l">
              <a:spcBef>
                <a:spcPts val="280"/>
              </a:spcBef>
              <a:buClr>
                <a:schemeClr val="lt2"/>
              </a:buClr>
              <a:buSzPct val="25000"/>
              <a:buFont typeface="Noto Sans Symbols"/>
              <a:buNone/>
            </a:pPr>
            <a:r>
              <a:rPr lang="en-US" sz="1800">
                <a:solidFill>
                  <a:schemeClr val="lt1"/>
                </a:solidFill>
                <a:latin typeface="Consolas"/>
                <a:ea typeface="Consolas"/>
                <a:cs typeface="Consolas"/>
                <a:sym typeface="Consolas"/>
              </a:rPr>
              <a:t>print list[2]</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sp>
        <p:nvSpPr>
          <p:cNvPr id="404" name="Shape 404"/>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Conditional Statements</a:t>
            </a:r>
          </a:p>
        </p:txBody>
      </p:sp>
      <p:sp>
        <p:nvSpPr>
          <p:cNvPr id="405" name="Shape 405"/>
          <p:cNvSpPr txBox="1"/>
          <p:nvPr>
            <p:ph idx="1" type="body"/>
          </p:nvPr>
        </p:nvSpPr>
        <p:spPr>
          <a:xfrm>
            <a:off x="914400" y="1524000"/>
            <a:ext cx="7315200" cy="1066799"/>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The structure of lists works similarly to that of Strings. The following code allows to update a list. keywords: </a:t>
            </a:r>
            <a:r>
              <a:rPr b="0" i="0" lang="en-US" sz="2000" u="none" cap="none" strike="noStrike">
                <a:solidFill>
                  <a:srgbClr val="FFFF00"/>
                </a:solidFill>
                <a:latin typeface="Consolas"/>
                <a:ea typeface="Consolas"/>
                <a:cs typeface="Consolas"/>
                <a:sym typeface="Consolas"/>
              </a:rPr>
              <a:t>if</a:t>
            </a:r>
            <a:r>
              <a:rPr b="0" i="0" lang="en-US" sz="2000" u="none" cap="none" strike="noStrike">
                <a:solidFill>
                  <a:schemeClr val="lt1"/>
                </a:solidFill>
                <a:latin typeface="Consolas"/>
                <a:ea typeface="Consolas"/>
                <a:cs typeface="Consolas"/>
                <a:sym typeface="Consolas"/>
              </a:rPr>
              <a:t>-elif-</a:t>
            </a:r>
            <a:r>
              <a:rPr b="0" i="0" lang="en-US" sz="2000" u="none" cap="none" strike="noStrike">
                <a:solidFill>
                  <a:srgbClr val="FFFF00"/>
                </a:solidFill>
                <a:latin typeface="Consolas"/>
                <a:ea typeface="Consolas"/>
                <a:cs typeface="Consolas"/>
                <a:sym typeface="Consolas"/>
              </a:rPr>
              <a:t>else</a:t>
            </a:r>
          </a:p>
          <a:p>
            <a:pPr indent="-190500" lvl="0" marL="228600" marR="0" rtl="0" algn="l">
              <a:spcBef>
                <a:spcPts val="400"/>
              </a:spcBef>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p:txBody>
      </p:sp>
      <p:sp>
        <p:nvSpPr>
          <p:cNvPr id="406" name="Shape 406"/>
          <p:cNvSpPr txBox="1"/>
          <p:nvPr/>
        </p:nvSpPr>
        <p:spPr>
          <a:xfrm>
            <a:off x="228600" y="2621075"/>
            <a:ext cx="5791200" cy="38022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#!/usr/bin/env python </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var = 100</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foo = int(input())</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if (foo &gt; var ):</a:t>
            </a: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	print(“The number you input is more than 100.”)</a:t>
            </a: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else:</a:t>
            </a:r>
          </a:p>
          <a:p>
            <a:pPr indent="-7619" lvl="0" marL="45720" marR="0" rtl="0" algn="l">
              <a:spcBef>
                <a:spcPts val="280"/>
              </a:spcBef>
              <a:buClr>
                <a:schemeClr val="lt2"/>
              </a:buClr>
              <a:buSzPct val="25000"/>
              <a:buFont typeface="Noto Sans Symbols"/>
              <a:buNone/>
            </a:pPr>
            <a:r>
              <a:rPr lang="en-US" sz="1800">
                <a:solidFill>
                  <a:schemeClr val="lt1"/>
                </a:solidFill>
                <a:latin typeface="Consolas"/>
                <a:ea typeface="Consolas"/>
                <a:cs typeface="Consolas"/>
                <a:sym typeface="Consolas"/>
              </a:rPr>
              <a:t>	print(“The number you input is less than 100.”)</a:t>
            </a:r>
          </a:p>
        </p:txBody>
      </p:sp>
      <p:pic>
        <p:nvPicPr>
          <p:cNvPr descr="Decision making statements in Python" id="407" name="Shape 407"/>
          <p:cNvPicPr preferRelativeResize="0"/>
          <p:nvPr/>
        </p:nvPicPr>
        <p:blipFill rotWithShape="1">
          <a:blip r:embed="rId3">
            <a:alphaModFix/>
          </a:blip>
          <a:srcRect b="0" l="0" r="0" t="0"/>
          <a:stretch/>
        </p:blipFill>
        <p:spPr>
          <a:xfrm>
            <a:off x="6172200" y="2814535"/>
            <a:ext cx="2524124" cy="32814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Exercise 3</a:t>
            </a:r>
          </a:p>
        </p:txBody>
      </p:sp>
      <p:sp>
        <p:nvSpPr>
          <p:cNvPr id="413" name="Shape 413"/>
          <p:cNvSpPr txBox="1"/>
          <p:nvPr>
            <p:ph idx="1" type="body"/>
          </p:nvPr>
        </p:nvSpPr>
        <p:spPr>
          <a:xfrm>
            <a:off x="361544" y="1524000"/>
            <a:ext cx="7315200" cy="4724400"/>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Fix the flaw in the previous program.</a:t>
            </a:r>
          </a:p>
          <a:p>
            <a:pPr indent="-185419" lvl="1" marL="502919" marR="0" rtl="0" algn="l">
              <a:spcBef>
                <a:spcPts val="360"/>
              </a:spcBef>
              <a:spcAft>
                <a:spcPts val="0"/>
              </a:spcAft>
              <a:buClr>
                <a:schemeClr val="lt2"/>
              </a:buClr>
              <a:buSzPct val="100000"/>
              <a:buFont typeface="Noto Sans Symbols"/>
              <a:buChar char="▪"/>
            </a:pPr>
            <a:r>
              <a:rPr b="0" i="1" lang="en-US" sz="1800" u="none" cap="none" strike="noStrike">
                <a:solidFill>
                  <a:schemeClr val="lt1"/>
                </a:solidFill>
                <a:latin typeface="Consolas"/>
                <a:ea typeface="Consolas"/>
                <a:cs typeface="Consolas"/>
                <a:sym typeface="Consolas"/>
              </a:rPr>
              <a:t>hint: keyword: elif</a:t>
            </a: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buClr>
                <a:schemeClr val="lt2"/>
              </a:buClr>
              <a:buSzPct val="100000"/>
              <a:buFont typeface="Noto Sans Symbols"/>
              <a:buChar char="▪"/>
            </a:pPr>
            <a:r>
              <a:rPr b="0" i="1" lang="en-US" sz="2000" u="none" cap="none" strike="noStrike">
                <a:solidFill>
                  <a:schemeClr val="lt1"/>
                </a:solidFill>
                <a:latin typeface="Consolas"/>
                <a:ea typeface="Consolas"/>
                <a:cs typeface="Consolas"/>
                <a:sym typeface="Consolas"/>
              </a:rPr>
              <a:t>Improve upon the earlier program written to do with strings. Print out the error message “Index out of bounds” if the index integer input is more than the length of the string input.</a:t>
            </a:r>
          </a:p>
        </p:txBody>
      </p:sp>
      <p:sp>
        <p:nvSpPr>
          <p:cNvPr id="414" name="Shape 414"/>
          <p:cNvSpPr txBox="1"/>
          <p:nvPr/>
        </p:nvSpPr>
        <p:spPr>
          <a:xfrm>
            <a:off x="622525" y="3918327"/>
            <a:ext cx="7162800" cy="25566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#!/usr/bin/env python</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_daword = input(“Input the word: ”)</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index = int(input(“Input the index:  ”))</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buClr>
                <a:schemeClr val="lt2"/>
              </a:buClr>
              <a:buSzPct val="25000"/>
              <a:buFont typeface="Noto Sans Symbols"/>
              <a:buNone/>
            </a:pPr>
            <a:r>
              <a:rPr lang="en-US" sz="1800">
                <a:solidFill>
                  <a:schemeClr val="lt1"/>
                </a:solidFill>
                <a:latin typeface="Consolas"/>
                <a:ea typeface="Consolas"/>
                <a:cs typeface="Consolas"/>
                <a:sym typeface="Consolas"/>
              </a:rPr>
              <a:t>print(“The letter you want is: ” + str(_daword[index]) +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Looping</a:t>
            </a:r>
          </a:p>
        </p:txBody>
      </p:sp>
      <p:sp>
        <p:nvSpPr>
          <p:cNvPr id="421" name="Shape 421"/>
          <p:cNvSpPr txBox="1"/>
          <p:nvPr>
            <p:ph idx="1" type="body"/>
          </p:nvPr>
        </p:nvSpPr>
        <p:spPr>
          <a:xfrm>
            <a:off x="914400" y="1524000"/>
            <a:ext cx="4953000" cy="4648199"/>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In general, statements are executed sequentially: The first statement in a function is executed first, followed by the second, and so on. There may be a situation when </a:t>
            </a:r>
            <a:r>
              <a:rPr b="0" i="0" lang="en-US" sz="2000" u="none" cap="none" strike="noStrike">
                <a:solidFill>
                  <a:srgbClr val="FFFF00"/>
                </a:solidFill>
                <a:latin typeface="Consolas"/>
                <a:ea typeface="Consolas"/>
                <a:cs typeface="Consolas"/>
                <a:sym typeface="Consolas"/>
              </a:rPr>
              <a:t>you need to execute a block of code several number of times.</a:t>
            </a:r>
          </a:p>
          <a:p>
            <a:pPr indent="-190500" lvl="0" marL="228600" marR="0" rtl="0" algn="l">
              <a:spcBef>
                <a:spcPts val="400"/>
              </a:spcBef>
              <a:spcAft>
                <a:spcPts val="0"/>
              </a:spcAft>
              <a:buClr>
                <a:schemeClr val="lt2"/>
              </a:buClr>
              <a:buSzPct val="100000"/>
              <a:buFont typeface="Noto Sans Symbols"/>
              <a:buNone/>
            </a:pPr>
            <a:r>
              <a:t/>
            </a:r>
            <a:endParaRPr b="0" i="0" sz="2000" u="none" cap="none" strike="noStrike">
              <a:solidFill>
                <a:srgbClr val="FFFF00"/>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There are different ways to loop your program.</a:t>
            </a: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rgbClr val="FFFF00"/>
              </a:solidFill>
              <a:latin typeface="Consolas"/>
              <a:ea typeface="Consolas"/>
              <a:cs typeface="Consolas"/>
              <a:sym typeface="Consolas"/>
            </a:endParaRPr>
          </a:p>
          <a:p>
            <a:pPr indent="-190500" lvl="0" marL="228600" marR="0" rtl="0" algn="l">
              <a:spcBef>
                <a:spcPts val="400"/>
              </a:spcBef>
              <a:buClr>
                <a:schemeClr val="lt2"/>
              </a:buClr>
              <a:buSzPct val="100000"/>
              <a:buFont typeface="Noto Sans Symbols"/>
              <a:buNone/>
            </a:pPr>
            <a:r>
              <a:t/>
            </a:r>
            <a:endParaRPr b="0" i="1" sz="2000" u="none" cap="none" strike="noStrike">
              <a:solidFill>
                <a:srgbClr val="FFFF00"/>
              </a:solidFill>
              <a:latin typeface="Consolas"/>
              <a:ea typeface="Consolas"/>
              <a:cs typeface="Consolas"/>
              <a:sym typeface="Consolas"/>
            </a:endParaRPr>
          </a:p>
        </p:txBody>
      </p:sp>
      <p:pic>
        <p:nvPicPr>
          <p:cNvPr descr="Loop Architecture" id="422" name="Shape 422"/>
          <p:cNvPicPr preferRelativeResize="0"/>
          <p:nvPr/>
        </p:nvPicPr>
        <p:blipFill rotWithShape="1">
          <a:blip r:embed="rId3">
            <a:alphaModFix/>
          </a:blip>
          <a:srcRect b="0" l="0" r="0" t="0"/>
          <a:stretch/>
        </p:blipFill>
        <p:spPr>
          <a:xfrm>
            <a:off x="6096000" y="1524000"/>
            <a:ext cx="2895600" cy="3314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ph type="title"/>
          </p:nvPr>
        </p:nvSpPr>
        <p:spPr>
          <a:xfrm>
            <a:off x="762000" y="2286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Looping</a:t>
            </a:r>
          </a:p>
        </p:txBody>
      </p:sp>
      <p:sp>
        <p:nvSpPr>
          <p:cNvPr id="429" name="Shape 429"/>
          <p:cNvSpPr txBox="1"/>
          <p:nvPr>
            <p:ph idx="1" type="body"/>
          </p:nvPr>
        </p:nvSpPr>
        <p:spPr>
          <a:xfrm>
            <a:off x="914400" y="1524000"/>
            <a:ext cx="4953000" cy="4648199"/>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1" lang="en-US" sz="2000" u="none" cap="none" strike="noStrike">
                <a:solidFill>
                  <a:srgbClr val="FFFF00"/>
                </a:solidFill>
                <a:latin typeface="Consolas"/>
                <a:ea typeface="Consolas"/>
                <a:cs typeface="Consolas"/>
                <a:sym typeface="Consolas"/>
              </a:rPr>
              <a:t>while loop</a:t>
            </a: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rgbClr val="FFFF00"/>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rgbClr val="FFFF00"/>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rgbClr val="FFFF00"/>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rgbClr val="FFFF00"/>
              </a:solidFill>
              <a:latin typeface="Consolas"/>
              <a:ea typeface="Consolas"/>
              <a:cs typeface="Consolas"/>
              <a:sym typeface="Consolas"/>
            </a:endParaRPr>
          </a:p>
          <a:p>
            <a:pPr indent="-190500" lvl="0" marL="228600" marR="0" rtl="0" algn="l">
              <a:spcBef>
                <a:spcPts val="400"/>
              </a:spcBef>
              <a:buClr>
                <a:schemeClr val="lt2"/>
              </a:buClr>
              <a:buSzPct val="100000"/>
              <a:buFont typeface="Noto Sans Symbols"/>
              <a:buNone/>
            </a:pPr>
            <a:r>
              <a:t/>
            </a:r>
            <a:endParaRPr b="0" i="1" sz="2000" u="none" cap="none" strike="noStrike">
              <a:solidFill>
                <a:srgbClr val="FFFF00"/>
              </a:solidFill>
              <a:latin typeface="Consolas"/>
              <a:ea typeface="Consolas"/>
              <a:cs typeface="Consolas"/>
              <a:sym typeface="Consolas"/>
            </a:endParaRPr>
          </a:p>
        </p:txBody>
      </p:sp>
      <p:sp>
        <p:nvSpPr>
          <p:cNvPr id="430" name="Shape 430"/>
          <p:cNvSpPr txBox="1"/>
          <p:nvPr/>
        </p:nvSpPr>
        <p:spPr>
          <a:xfrm>
            <a:off x="609600" y="1981199"/>
            <a:ext cx="3886200" cy="22983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#!/usr/bin/env python </a:t>
            </a:r>
            <a:br>
              <a:rPr lang="en-US" sz="1800">
                <a:solidFill>
                  <a:schemeClr val="lt1"/>
                </a:solidFill>
                <a:latin typeface="Consolas"/>
                <a:ea typeface="Consolas"/>
                <a:cs typeface="Consolas"/>
                <a:sym typeface="Consolas"/>
              </a:rPr>
            </a:br>
            <a:r>
              <a:rPr lang="en-US" sz="1800">
                <a:solidFill>
                  <a:schemeClr val="lt1"/>
                </a:solidFill>
                <a:latin typeface="Consolas"/>
                <a:ea typeface="Consolas"/>
                <a:cs typeface="Consolas"/>
                <a:sym typeface="Consolas"/>
              </a:rPr>
              <a:t>count = 0 </a:t>
            </a:r>
            <a:br>
              <a:rPr lang="en-US" sz="1800">
                <a:solidFill>
                  <a:schemeClr val="lt1"/>
                </a:solidFill>
                <a:latin typeface="Consolas"/>
                <a:ea typeface="Consolas"/>
                <a:cs typeface="Consolas"/>
                <a:sym typeface="Consolas"/>
              </a:rPr>
            </a:br>
            <a:r>
              <a:rPr lang="en-US" sz="1800">
                <a:solidFill>
                  <a:schemeClr val="lt1"/>
                </a:solidFill>
                <a:latin typeface="Consolas"/>
                <a:ea typeface="Consolas"/>
                <a:cs typeface="Consolas"/>
                <a:sym typeface="Consolas"/>
              </a:rPr>
              <a:t>while (count &lt; 9): </a:t>
            </a:r>
          </a:p>
          <a:p>
            <a:pPr indent="-7619" lvl="0" marL="45720" marR="0" rtl="0" algn="l">
              <a:spcBef>
                <a:spcPts val="24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	print ('The count is:' + str(count)) </a:t>
            </a:r>
          </a:p>
          <a:p>
            <a:pPr indent="-7619" lvl="0" marL="45720" marR="0" rtl="0" algn="l">
              <a:spcBef>
                <a:spcPts val="24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	count = count + 1 </a:t>
            </a:r>
          </a:p>
          <a:p>
            <a:pPr indent="-7619" lvl="0" marL="45720" marR="0" rtl="0" algn="l">
              <a:spcBef>
                <a:spcPts val="240"/>
              </a:spcBef>
              <a:buClr>
                <a:schemeClr val="lt2"/>
              </a:buClr>
              <a:buSzPct val="25000"/>
              <a:buFont typeface="Noto Sans Symbols"/>
              <a:buNone/>
            </a:pPr>
            <a:r>
              <a:rPr lang="en-US" sz="1800">
                <a:solidFill>
                  <a:schemeClr val="lt1"/>
                </a:solidFill>
                <a:latin typeface="Consolas"/>
                <a:ea typeface="Consolas"/>
                <a:cs typeface="Consolas"/>
                <a:sym typeface="Consolas"/>
              </a:rPr>
              <a:t>print ("Good bye!“)</a:t>
            </a:r>
          </a:p>
        </p:txBody>
      </p:sp>
      <p:sp>
        <p:nvSpPr>
          <p:cNvPr id="431" name="Shape 431"/>
          <p:cNvSpPr txBox="1"/>
          <p:nvPr/>
        </p:nvSpPr>
        <p:spPr>
          <a:xfrm>
            <a:off x="4648200" y="1981199"/>
            <a:ext cx="4191000" cy="37059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#!/usr/bin/env python </a:t>
            </a: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for letter in </a:t>
            </a:r>
            <a:r>
              <a:rPr b="1" lang="en-US" sz="1800">
                <a:solidFill>
                  <a:schemeClr val="lt1"/>
                </a:solidFill>
                <a:latin typeface="Consolas"/>
                <a:ea typeface="Consolas"/>
                <a:cs typeface="Consolas"/>
                <a:sym typeface="Consolas"/>
              </a:rPr>
              <a:t>'Python':</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502919"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print ('Current Letter :', letter) </a:t>
            </a: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fruits = ['banana', 'apple', 'mango'] </a:t>
            </a:r>
          </a:p>
          <a:p>
            <a:pPr indent="-7619" lvl="0" marL="45720" marR="0" rtl="0" algn="l">
              <a:spcBef>
                <a:spcPts val="280"/>
              </a:spcBef>
              <a:spcAft>
                <a:spcPts val="0"/>
              </a:spcAft>
              <a:buClr>
                <a:schemeClr val="lt2"/>
              </a:buClr>
              <a:buFont typeface="Noto Sans Symbols"/>
              <a:buNone/>
            </a:pPr>
            <a:r>
              <a:t/>
            </a:r>
            <a:endParaRPr sz="1800">
              <a:solidFill>
                <a:schemeClr val="lt1"/>
              </a:solidFill>
              <a:latin typeface="Consolas"/>
              <a:ea typeface="Consolas"/>
              <a:cs typeface="Consolas"/>
              <a:sym typeface="Consolas"/>
            </a:endParaRPr>
          </a:p>
          <a:p>
            <a:pPr indent="-7619" lvl="0" marL="45720"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for fruit in </a:t>
            </a:r>
            <a:r>
              <a:rPr b="1" lang="en-US" sz="1800">
                <a:solidFill>
                  <a:schemeClr val="lt1"/>
                </a:solidFill>
                <a:latin typeface="Consolas"/>
                <a:ea typeface="Consolas"/>
                <a:cs typeface="Consolas"/>
                <a:sym typeface="Consolas"/>
              </a:rPr>
              <a:t>fruits</a:t>
            </a:r>
            <a:r>
              <a:rPr lang="en-US" sz="1800">
                <a:solidFill>
                  <a:schemeClr val="lt1"/>
                </a:solidFill>
                <a:latin typeface="Consolas"/>
                <a:ea typeface="Consolas"/>
                <a:cs typeface="Consolas"/>
                <a:sym typeface="Consolas"/>
              </a:rPr>
              <a:t>:</a:t>
            </a:r>
          </a:p>
          <a:p>
            <a:pPr indent="-7619" lvl="0" marL="502919" marR="0" rtl="0" algn="l">
              <a:spcBef>
                <a:spcPts val="280"/>
              </a:spcBef>
              <a:spcAft>
                <a:spcPts val="0"/>
              </a:spcAft>
              <a:buClr>
                <a:schemeClr val="lt2"/>
              </a:buClr>
              <a:buSzPct val="25000"/>
              <a:buFont typeface="Noto Sans Symbols"/>
              <a:buNone/>
            </a:pPr>
            <a:r>
              <a:rPr lang="en-US" sz="1800">
                <a:solidFill>
                  <a:schemeClr val="lt1"/>
                </a:solidFill>
                <a:latin typeface="Consolas"/>
                <a:ea typeface="Consolas"/>
                <a:cs typeface="Consolas"/>
                <a:sym typeface="Consolas"/>
              </a:rPr>
              <a:t>print ('Current fruit :', fruit) </a:t>
            </a:r>
          </a:p>
          <a:p>
            <a:pPr indent="-7619" lvl="0" marL="45720" marR="0" rtl="0" algn="l">
              <a:spcBef>
                <a:spcPts val="280"/>
              </a:spcBef>
              <a:buClr>
                <a:schemeClr val="lt2"/>
              </a:buClr>
              <a:buSzPct val="25000"/>
              <a:buFont typeface="Noto Sans Symbols"/>
              <a:buNone/>
            </a:pPr>
            <a:r>
              <a:rPr lang="en-US" sz="1800">
                <a:solidFill>
                  <a:schemeClr val="lt1"/>
                </a:solidFill>
                <a:latin typeface="Consolas"/>
                <a:ea typeface="Consolas"/>
                <a:cs typeface="Consolas"/>
                <a:sym typeface="Consolas"/>
              </a:rPr>
              <a:t>print ("Good bye!“)</a:t>
            </a:r>
          </a:p>
        </p:txBody>
      </p:sp>
      <p:sp>
        <p:nvSpPr>
          <p:cNvPr id="432" name="Shape 432"/>
          <p:cNvSpPr txBox="1"/>
          <p:nvPr/>
        </p:nvSpPr>
        <p:spPr>
          <a:xfrm>
            <a:off x="5410200" y="1587275"/>
            <a:ext cx="4953000" cy="4648200"/>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i="1" lang="en-US" sz="2000">
                <a:solidFill>
                  <a:srgbClr val="FFFF00"/>
                </a:solidFill>
                <a:latin typeface="Consolas"/>
                <a:ea typeface="Consolas"/>
                <a:cs typeface="Consolas"/>
                <a:sym typeface="Consolas"/>
              </a:rPr>
              <a:t>for loop</a:t>
            </a: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FFF00"/>
              </a:solidFill>
              <a:latin typeface="Consolas"/>
              <a:ea typeface="Consolas"/>
              <a:cs typeface="Consolas"/>
              <a:sym typeface="Consolas"/>
            </a:endParaRPr>
          </a:p>
          <a:p>
            <a:pPr lvl="0" marR="0" rtl="0" algn="l">
              <a:spcBef>
                <a:spcPts val="0"/>
              </a:spcBef>
              <a:spcAft>
                <a:spcPts val="0"/>
              </a:spcAft>
              <a:buNone/>
            </a:pPr>
            <a:r>
              <a:t/>
            </a:r>
            <a:endParaRPr i="1" sz="2000">
              <a:solidFill>
                <a:srgbClr val="F3F3F3"/>
              </a:solidFill>
              <a:latin typeface="Consolas"/>
              <a:ea typeface="Consolas"/>
              <a:cs typeface="Consolas"/>
              <a:sym typeface="Consolas"/>
            </a:endParaRPr>
          </a:p>
          <a:p>
            <a:pPr lvl="0" marR="0" rtl="0" algn="l">
              <a:spcBef>
                <a:spcPts val="0"/>
              </a:spcBef>
              <a:spcAft>
                <a:spcPts val="0"/>
              </a:spcAft>
              <a:buNone/>
            </a:pPr>
            <a:r>
              <a:rPr i="1" lang="en-US" sz="2000">
                <a:solidFill>
                  <a:srgbClr val="F3F3F3"/>
                </a:solidFill>
                <a:latin typeface="Consolas"/>
                <a:ea typeface="Consolas"/>
                <a:cs typeface="Consolas"/>
                <a:sym typeface="Consolas"/>
              </a:rPr>
              <a:t>keyword</a:t>
            </a:r>
            <a:r>
              <a:rPr i="1" lang="en-US" sz="2000">
                <a:solidFill>
                  <a:srgbClr val="FFFF00"/>
                </a:solidFill>
                <a:latin typeface="Consolas"/>
                <a:ea typeface="Consolas"/>
                <a:cs typeface="Consolas"/>
                <a:sym typeface="Consolas"/>
              </a:rPr>
              <a:t>: for </a:t>
            </a:r>
            <a:r>
              <a:rPr i="1" lang="en-US" sz="2000">
                <a:solidFill>
                  <a:srgbClr val="F3F3F3"/>
                </a:solidFill>
                <a:latin typeface="Consolas"/>
                <a:ea typeface="Consolas"/>
                <a:cs typeface="Consolas"/>
                <a:sym typeface="Consolas"/>
              </a:rPr>
              <a:t>&amp;</a:t>
            </a:r>
            <a:r>
              <a:rPr i="1" lang="en-US" sz="2000">
                <a:solidFill>
                  <a:srgbClr val="FFFF00"/>
                </a:solidFill>
                <a:latin typeface="Consolas"/>
                <a:ea typeface="Consolas"/>
                <a:cs typeface="Consolas"/>
                <a:sym typeface="Consolas"/>
              </a:rPr>
              <a:t> in</a:t>
            </a:r>
          </a:p>
          <a:p>
            <a:pPr indent="-190500" lvl="0" marL="228600" marR="0" rtl="0" algn="l">
              <a:spcBef>
                <a:spcPts val="400"/>
              </a:spcBef>
              <a:buClr>
                <a:schemeClr val="lt2"/>
              </a:buClr>
              <a:buFont typeface="Noto Sans Symbols"/>
              <a:buNone/>
            </a:pPr>
            <a:r>
              <a:t/>
            </a:r>
            <a:endParaRPr i="1" sz="2000">
              <a:solidFill>
                <a:srgbClr val="FFFF00"/>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8382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FF00"/>
              </a:buClr>
              <a:buSzPct val="25000"/>
              <a:buFont typeface="Consolas"/>
              <a:buNone/>
            </a:pPr>
            <a:r>
              <a:rPr b="0" i="0" lang="en-US" sz="4000" u="none" cap="none" strike="noStrike">
                <a:solidFill>
                  <a:srgbClr val="FFFF00"/>
                </a:solidFill>
                <a:latin typeface="Consolas"/>
                <a:ea typeface="Consolas"/>
                <a:cs typeface="Consolas"/>
                <a:sym typeface="Consolas"/>
              </a:rPr>
              <a:t>Exercise 4</a:t>
            </a:r>
          </a:p>
        </p:txBody>
      </p:sp>
      <p:sp>
        <p:nvSpPr>
          <p:cNvPr id="438" name="Shape 438"/>
          <p:cNvSpPr txBox="1"/>
          <p:nvPr>
            <p:ph idx="1" type="body"/>
          </p:nvPr>
        </p:nvSpPr>
        <p:spPr>
          <a:xfrm>
            <a:off x="361544" y="1524000"/>
            <a:ext cx="7315200" cy="4724400"/>
          </a:xfrm>
          <a:prstGeom prst="rect">
            <a:avLst/>
          </a:prstGeom>
          <a:no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buClr>
                <a:schemeClr val="lt2"/>
              </a:buClr>
              <a:buSzPct val="100000"/>
              <a:buFont typeface="Noto Sans Symbols"/>
              <a:buChar char="▪"/>
            </a:pPr>
            <a:r>
              <a:rPr b="0" i="1" lang="en-US" sz="2000" u="none" cap="none" strike="noStrike">
                <a:solidFill>
                  <a:schemeClr val="lt1"/>
                </a:solidFill>
                <a:latin typeface="Consolas"/>
                <a:ea typeface="Consolas"/>
                <a:cs typeface="Consolas"/>
                <a:sym typeface="Consolas"/>
              </a:rPr>
              <a:t>Create a program which reads in an integer input and starts a count-down towards 0.</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sp>
        <p:nvSpPr>
          <p:cNvPr id="443" name="Shape 443"/>
          <p:cNvSpPr txBox="1"/>
          <p:nvPr>
            <p:ph type="title"/>
          </p:nvPr>
        </p:nvSpPr>
        <p:spPr>
          <a:xfrm>
            <a:off x="914400" y="2286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B050"/>
              </a:buClr>
              <a:buSzPct val="25000"/>
              <a:buFont typeface="Consolas"/>
              <a:buNone/>
            </a:pPr>
            <a:r>
              <a:rPr b="0" i="0" lang="en-US" sz="3600" u="none" cap="none" strike="noStrike">
                <a:solidFill>
                  <a:srgbClr val="00B050"/>
                </a:solidFill>
                <a:latin typeface="Consolas"/>
                <a:ea typeface="Consolas"/>
                <a:cs typeface="Consolas"/>
                <a:sym typeface="Consolas"/>
              </a:rPr>
              <a:t>Object-Oriented Programming (OOP)(Philosophy)</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sp>
        <p:nvSpPr>
          <p:cNvPr id="448" name="Shape 448"/>
          <p:cNvSpPr txBox="1"/>
          <p:nvPr>
            <p:ph type="title"/>
          </p:nvPr>
        </p:nvSpPr>
        <p:spPr>
          <a:xfrm>
            <a:off x="762000" y="1524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B050"/>
              </a:buClr>
              <a:buSzPct val="25000"/>
              <a:buFont typeface="Consolas"/>
              <a:buNone/>
            </a:pPr>
            <a:r>
              <a:rPr b="0" i="0" lang="en-US" sz="4000" u="none" cap="none" strike="noStrike">
                <a:solidFill>
                  <a:srgbClr val="00B050"/>
                </a:solidFill>
                <a:latin typeface="Consolas"/>
                <a:ea typeface="Consolas"/>
                <a:cs typeface="Consolas"/>
                <a:sym typeface="Consolas"/>
              </a:rPr>
              <a:t>Why is it called OOP?</a:t>
            </a:r>
          </a:p>
        </p:txBody>
      </p:sp>
      <p:sp>
        <p:nvSpPr>
          <p:cNvPr id="449" name="Shape 449"/>
          <p:cNvSpPr txBox="1"/>
          <p:nvPr>
            <p:ph idx="1" type="body"/>
          </p:nvPr>
        </p:nvSpPr>
        <p:spPr>
          <a:xfrm>
            <a:off x="361544" y="1524000"/>
            <a:ext cx="7315200" cy="4724400"/>
          </a:xfrm>
          <a:prstGeom prst="rect">
            <a:avLst/>
          </a:prstGeom>
          <a:noFill/>
          <a:ln>
            <a:noFill/>
          </a:ln>
        </p:spPr>
        <p:txBody>
          <a:bodyPr anchorCtr="0" anchor="t" bIns="45700" lIns="91425" rIns="91425" tIns="45700">
            <a:noAutofit/>
          </a:bodyPr>
          <a:lstStyle/>
          <a:p>
            <a:pPr indent="-215900" lvl="0" marL="228600" marR="0" rtl="0" algn="l">
              <a:spcBef>
                <a:spcPts val="0"/>
              </a:spcBef>
              <a:spcAft>
                <a:spcPts val="0"/>
              </a:spcAft>
              <a:buClr>
                <a:schemeClr val="lt2"/>
              </a:buClr>
              <a:buSzPct val="100000"/>
              <a:buFont typeface="Noto Sans Symbols"/>
              <a:buChar char="▪"/>
            </a:pPr>
            <a:r>
              <a:rPr b="0" i="1" lang="en-US" sz="2400" u="none" cap="none" strike="noStrike">
                <a:solidFill>
                  <a:schemeClr val="lt1"/>
                </a:solidFill>
                <a:latin typeface="Consolas"/>
                <a:ea typeface="Consolas"/>
                <a:cs typeface="Consolas"/>
                <a:sym typeface="Consolas"/>
              </a:rPr>
              <a:t>Unlike </a:t>
            </a:r>
            <a:r>
              <a:rPr b="0" i="1" lang="en-US" sz="2400" u="none" cap="none" strike="noStrike">
                <a:solidFill>
                  <a:srgbClr val="FFFF00"/>
                </a:solidFill>
                <a:latin typeface="Consolas"/>
                <a:ea typeface="Consolas"/>
                <a:cs typeface="Consolas"/>
                <a:sym typeface="Consolas"/>
              </a:rPr>
              <a:t>procedural programming</a:t>
            </a:r>
            <a:r>
              <a:rPr b="0" i="1" lang="en-US" sz="2400" u="none" cap="none" strike="noStrike">
                <a:solidFill>
                  <a:schemeClr val="lt1"/>
                </a:solidFill>
                <a:latin typeface="Consolas"/>
                <a:ea typeface="Consolas"/>
                <a:cs typeface="Consolas"/>
                <a:sym typeface="Consolas"/>
              </a:rPr>
              <a:t> (eg. C), OOP models programs in terms of </a:t>
            </a:r>
            <a:r>
              <a:rPr b="0" i="1" lang="en-US" sz="2400" u="none" cap="none" strike="noStrike">
                <a:solidFill>
                  <a:srgbClr val="FFFF00"/>
                </a:solidFill>
                <a:latin typeface="Consolas"/>
                <a:ea typeface="Consolas"/>
                <a:cs typeface="Consolas"/>
                <a:sym typeface="Consolas"/>
              </a:rPr>
              <a:t>real world objects</a:t>
            </a:r>
            <a:r>
              <a:rPr b="0" i="1" lang="en-US" sz="2400" u="none" cap="none" strike="noStrike">
                <a:solidFill>
                  <a:schemeClr val="lt1"/>
                </a:solidFill>
                <a:latin typeface="Consolas"/>
                <a:ea typeface="Consolas"/>
                <a:cs typeface="Consolas"/>
                <a:sym typeface="Consolas"/>
              </a:rPr>
              <a:t>.</a:t>
            </a: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215900" lvl="0" marL="228600" marR="0" rtl="0" algn="l">
              <a:spcBef>
                <a:spcPts val="400"/>
              </a:spcBef>
              <a:spcAft>
                <a:spcPts val="0"/>
              </a:spcAft>
              <a:buClr>
                <a:schemeClr val="lt2"/>
              </a:buClr>
              <a:buSzPct val="100000"/>
              <a:buFont typeface="Noto Sans Symbols"/>
              <a:buChar char="▪"/>
            </a:pPr>
            <a:r>
              <a:rPr b="0" i="1" lang="en-US" sz="2400" u="none" cap="none" strike="noStrike">
                <a:solidFill>
                  <a:schemeClr val="lt1"/>
                </a:solidFill>
                <a:latin typeface="Consolas"/>
                <a:ea typeface="Consolas"/>
                <a:cs typeface="Consolas"/>
                <a:sym typeface="Consolas"/>
              </a:rPr>
              <a:t>Creating a object:</a:t>
            </a:r>
          </a:p>
          <a:p>
            <a:pPr indent="-254000" lvl="3" marL="914400" marR="0" rtl="0" algn="l">
              <a:spcBef>
                <a:spcPts val="280"/>
              </a:spcBef>
              <a:spcAft>
                <a:spcPts val="0"/>
              </a:spcAft>
              <a:buClr>
                <a:schemeClr val="lt2"/>
              </a:buClr>
              <a:buSzPct val="100000"/>
              <a:buFont typeface="Noto Sans Symbols"/>
              <a:buChar char="▪"/>
            </a:pPr>
            <a:r>
              <a:rPr b="0" i="1" lang="en-US" sz="2400" u="none" cap="none" strike="noStrike">
                <a:solidFill>
                  <a:schemeClr val="lt1"/>
                </a:solidFill>
                <a:latin typeface="Consolas"/>
                <a:ea typeface="Consolas"/>
                <a:cs typeface="Consolas"/>
                <a:sym typeface="Consolas"/>
              </a:rPr>
              <a:t>An object needs a name.</a:t>
            </a:r>
          </a:p>
          <a:p>
            <a:pPr indent="-254000" lvl="3" marL="914400" marR="0" rtl="0" algn="l">
              <a:spcBef>
                <a:spcPts val="280"/>
              </a:spcBef>
              <a:spcAft>
                <a:spcPts val="0"/>
              </a:spcAft>
              <a:buClr>
                <a:schemeClr val="lt2"/>
              </a:buClr>
              <a:buSzPct val="100000"/>
              <a:buFont typeface="Noto Sans Symbols"/>
              <a:buChar char="▪"/>
            </a:pPr>
            <a:r>
              <a:rPr b="0" i="1" lang="en-US" sz="2400" u="none" cap="none" strike="noStrike">
                <a:solidFill>
                  <a:schemeClr val="lt1"/>
                </a:solidFill>
                <a:latin typeface="Consolas"/>
                <a:ea typeface="Consolas"/>
                <a:cs typeface="Consolas"/>
                <a:sym typeface="Consolas"/>
              </a:rPr>
              <a:t>An object has a certain behaviour.</a:t>
            </a:r>
          </a:p>
          <a:p>
            <a:pPr indent="-254000" lvl="3" marL="914400" marR="0" rtl="0" algn="l">
              <a:spcBef>
                <a:spcPts val="280"/>
              </a:spcBef>
              <a:buClr>
                <a:schemeClr val="lt2"/>
              </a:buClr>
              <a:buSzPct val="100000"/>
              <a:buFont typeface="Noto Sans Symbols"/>
              <a:buChar char="▪"/>
            </a:pPr>
            <a:r>
              <a:rPr b="0" i="1" lang="en-US" sz="2400" u="none" cap="none" strike="noStrike">
                <a:solidFill>
                  <a:schemeClr val="lt1"/>
                </a:solidFill>
                <a:latin typeface="Consolas"/>
                <a:ea typeface="Consolas"/>
                <a:cs typeface="Consolas"/>
                <a:sym typeface="Consolas"/>
              </a:rPr>
              <a:t>An object changes based on the interactions with its environment.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3" name="Shape 453"/>
        <p:cNvGrpSpPr/>
        <p:nvPr/>
      </p:nvGrpSpPr>
      <p:grpSpPr>
        <a:xfrm>
          <a:off x="0" y="0"/>
          <a:ext cx="0" cy="0"/>
          <a:chOff x="0" y="0"/>
          <a:chExt cx="0" cy="0"/>
        </a:xfrm>
      </p:grpSpPr>
      <p:sp>
        <p:nvSpPr>
          <p:cNvPr id="454" name="Shape 454"/>
          <p:cNvSpPr txBox="1"/>
          <p:nvPr>
            <p:ph type="title"/>
          </p:nvPr>
        </p:nvSpPr>
        <p:spPr>
          <a:xfrm>
            <a:off x="762000" y="1524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B050"/>
              </a:buClr>
              <a:buSzPct val="25000"/>
              <a:buFont typeface="Consolas"/>
              <a:buNone/>
            </a:pPr>
            <a:r>
              <a:rPr b="0" i="0" lang="en-US" sz="3600" u="none" cap="none" strike="noStrike">
                <a:solidFill>
                  <a:srgbClr val="00B050"/>
                </a:solidFill>
                <a:latin typeface="Consolas"/>
                <a:ea typeface="Consolas"/>
                <a:cs typeface="Consolas"/>
                <a:sym typeface="Consolas"/>
              </a:rPr>
              <a:t>4 Fundamental OOP Concepts</a:t>
            </a:r>
          </a:p>
        </p:txBody>
      </p:sp>
      <p:graphicFrame>
        <p:nvGraphicFramePr>
          <p:cNvPr id="455" name="Shape 455"/>
          <p:cNvGraphicFramePr/>
          <p:nvPr/>
        </p:nvGraphicFramePr>
        <p:xfrm>
          <a:off x="457200" y="1371600"/>
          <a:ext cx="3000000" cy="3000000"/>
        </p:xfrm>
        <a:graphic>
          <a:graphicData uri="http://schemas.openxmlformats.org/drawingml/2006/table">
            <a:tbl>
              <a:tblPr bandRow="1" firstCol="1">
                <a:noFill/>
                <a:tableStyleId>{BA45FAF8-A810-4C94-98AC-3C4350C5B854}</a:tableStyleId>
              </a:tblPr>
              <a:tblGrid>
                <a:gridCol w="2574450"/>
                <a:gridCol w="5744900"/>
              </a:tblGrid>
              <a:tr h="1524000">
                <a:tc>
                  <a:txBody>
                    <a:bodyPr>
                      <a:noAutofit/>
                    </a:bodyPr>
                    <a:lstStyle/>
                    <a:p>
                      <a:pPr indent="0" lvl="0" marL="0" marR="0" rtl="0" algn="l">
                        <a:spcBef>
                          <a:spcPts val="0"/>
                        </a:spcBef>
                        <a:buSzPct val="25000"/>
                        <a:buNone/>
                      </a:pPr>
                      <a:r>
                        <a:rPr lang="en-US" sz="2400"/>
                        <a:t>Encapsulation</a:t>
                      </a:r>
                    </a:p>
                  </a:txBody>
                  <a:tcPr marT="137150" marB="137150" marR="137150" marL="137150" anchor="ctr"/>
                </a:tc>
                <a:tc>
                  <a:txBody>
                    <a:bodyPr>
                      <a:noAutofit/>
                    </a:bodyPr>
                    <a:lstStyle/>
                    <a:p>
                      <a:pPr indent="-285750" lvl="0" marL="285750" marR="0" rtl="0" algn="l">
                        <a:lnSpc>
                          <a:spcPct val="100000"/>
                        </a:lnSpc>
                        <a:spcBef>
                          <a:spcPts val="0"/>
                        </a:spcBef>
                        <a:spcAft>
                          <a:spcPts val="0"/>
                        </a:spcAft>
                        <a:buClr>
                          <a:schemeClr val="lt1"/>
                        </a:buClr>
                        <a:buSzPct val="100000"/>
                        <a:buFont typeface="Arial"/>
                        <a:buChar char="•"/>
                      </a:pPr>
                      <a:r>
                        <a:rPr lang="en-US" sz="1800"/>
                        <a:t>Bundling data and associated functionalities</a:t>
                      </a:r>
                    </a:p>
                    <a:p>
                      <a:pPr indent="-285750" lvl="0" marL="285750" marR="0" rtl="0" algn="l">
                        <a:lnSpc>
                          <a:spcPct val="100000"/>
                        </a:lnSpc>
                        <a:spcBef>
                          <a:spcPts val="1200"/>
                        </a:spcBef>
                        <a:spcAft>
                          <a:spcPts val="0"/>
                        </a:spcAft>
                        <a:buClr>
                          <a:schemeClr val="lt1"/>
                        </a:buClr>
                        <a:buSzPct val="100000"/>
                        <a:buFont typeface="Arial"/>
                        <a:buChar char="•"/>
                      </a:pPr>
                      <a:r>
                        <a:rPr lang="en-US" sz="1800"/>
                        <a:t>Hide internal details and restricting access</a:t>
                      </a:r>
                    </a:p>
                  </a:txBody>
                  <a:tcPr marT="137150" marB="137150" marR="137150" marL="137150" anchor="ctr"/>
                </a:tc>
              </a:tr>
              <a:tr h="958550">
                <a:tc>
                  <a:txBody>
                    <a:bodyPr>
                      <a:noAutofit/>
                    </a:bodyPr>
                    <a:lstStyle/>
                    <a:p>
                      <a:pPr indent="0" lvl="0" marL="0" marR="0" rtl="0" algn="l">
                        <a:spcBef>
                          <a:spcPts val="0"/>
                        </a:spcBef>
                        <a:buSzPct val="25000"/>
                        <a:buNone/>
                      </a:pPr>
                      <a:r>
                        <a:rPr lang="en-US" sz="2400"/>
                        <a:t>Inheritance</a:t>
                      </a:r>
                    </a:p>
                  </a:txBody>
                  <a:tcPr marT="137150" marB="137150" marR="137150" marL="137150" anchor="ctr"/>
                </a:tc>
                <a:tc>
                  <a:txBody>
                    <a:bodyPr>
                      <a:noAutofit/>
                    </a:bodyPr>
                    <a:lstStyle/>
                    <a:p>
                      <a:pPr indent="-285750" lvl="0" marL="285750" marR="0" rtl="0" algn="l">
                        <a:lnSpc>
                          <a:spcPct val="100000"/>
                        </a:lnSpc>
                        <a:spcBef>
                          <a:spcPts val="0"/>
                        </a:spcBef>
                        <a:spcAft>
                          <a:spcPts val="0"/>
                        </a:spcAft>
                        <a:buClr>
                          <a:schemeClr val="lt1"/>
                        </a:buClr>
                        <a:buSzPct val="100000"/>
                        <a:buFont typeface="Arial"/>
                        <a:buChar char="•"/>
                      </a:pPr>
                      <a:r>
                        <a:rPr lang="en-US" sz="1800"/>
                        <a:t>Deriving a class from another, affording code reuse</a:t>
                      </a:r>
                    </a:p>
                  </a:txBody>
                  <a:tcPr marT="137150" marB="137150" marR="137150" marL="137150" anchor="ctr"/>
                </a:tc>
              </a:tr>
              <a:tr h="1355175">
                <a:tc>
                  <a:txBody>
                    <a:bodyPr>
                      <a:noAutofit/>
                    </a:bodyPr>
                    <a:lstStyle/>
                    <a:p>
                      <a:pPr indent="0" lvl="0" marL="0" marR="0" rtl="0" algn="l">
                        <a:spcBef>
                          <a:spcPts val="0"/>
                        </a:spcBef>
                        <a:buSzPct val="25000"/>
                        <a:buNone/>
                      </a:pPr>
                      <a:r>
                        <a:rPr lang="en-US" sz="2400"/>
                        <a:t>Abstraction</a:t>
                      </a:r>
                    </a:p>
                  </a:txBody>
                  <a:tcPr marT="137150" marB="137150" marR="137150" marL="137150" anchor="ctr"/>
                </a:tc>
                <a:tc>
                  <a:txBody>
                    <a:bodyPr>
                      <a:noAutofit/>
                    </a:bodyPr>
                    <a:lstStyle/>
                    <a:p>
                      <a:pPr indent="-285750" lvl="0" marL="285750" marR="0" rtl="0" algn="l">
                        <a:lnSpc>
                          <a:spcPct val="100000"/>
                        </a:lnSpc>
                        <a:spcBef>
                          <a:spcPts val="0"/>
                        </a:spcBef>
                        <a:spcAft>
                          <a:spcPts val="0"/>
                        </a:spcAft>
                        <a:buClr>
                          <a:schemeClr val="lt1"/>
                        </a:buClr>
                        <a:buSzPct val="100000"/>
                        <a:buFont typeface="Arial"/>
                        <a:buChar char="•"/>
                      </a:pPr>
                      <a:r>
                        <a:rPr lang="en-US" sz="1800"/>
                        <a:t>Hiding the complexity of the implementation</a:t>
                      </a:r>
                    </a:p>
                    <a:p>
                      <a:pPr indent="-285750" lvl="0" marL="285750" marR="0" rtl="0" algn="l">
                        <a:lnSpc>
                          <a:spcPct val="100000"/>
                        </a:lnSpc>
                        <a:spcBef>
                          <a:spcPts val="1200"/>
                        </a:spcBef>
                        <a:spcAft>
                          <a:spcPts val="0"/>
                        </a:spcAft>
                        <a:buClr>
                          <a:schemeClr val="lt1"/>
                        </a:buClr>
                        <a:buSzPct val="100000"/>
                        <a:buFont typeface="Arial"/>
                        <a:buChar char="•"/>
                      </a:pPr>
                      <a:r>
                        <a:rPr lang="en-US" sz="1800"/>
                        <a:t>Focusing on the specifications and not the implementation details</a:t>
                      </a:r>
                    </a:p>
                  </a:txBody>
                  <a:tcPr marT="137150" marB="137150" marR="137150" marL="137150" anchor="ctr"/>
                </a:tc>
              </a:tr>
              <a:tr h="958550">
                <a:tc>
                  <a:txBody>
                    <a:bodyPr>
                      <a:noAutofit/>
                    </a:bodyPr>
                    <a:lstStyle/>
                    <a:p>
                      <a:pPr indent="0" lvl="0" marL="0" marR="0" rtl="0" algn="l">
                        <a:spcBef>
                          <a:spcPts val="0"/>
                        </a:spcBef>
                        <a:buSzPct val="25000"/>
                        <a:buNone/>
                      </a:pPr>
                      <a:r>
                        <a:rPr lang="en-US" sz="2400"/>
                        <a:t>Polymorphism</a:t>
                      </a:r>
                    </a:p>
                  </a:txBody>
                  <a:tcPr marT="137150" marB="137150" marR="137150" marL="137150" anchor="ctr"/>
                </a:tc>
                <a:tc>
                  <a:txBody>
                    <a:bodyPr>
                      <a:noAutofit/>
                    </a:bodyPr>
                    <a:lstStyle/>
                    <a:p>
                      <a:pPr indent="-285750" lvl="0" marL="285750" marR="0" rtl="0" algn="l">
                        <a:lnSpc>
                          <a:spcPct val="100000"/>
                        </a:lnSpc>
                        <a:spcBef>
                          <a:spcPts val="0"/>
                        </a:spcBef>
                        <a:spcAft>
                          <a:spcPts val="0"/>
                        </a:spcAft>
                        <a:buClr>
                          <a:schemeClr val="lt1"/>
                        </a:buClr>
                        <a:buSzPct val="100000"/>
                        <a:buFont typeface="Arial"/>
                        <a:buChar char="•"/>
                      </a:pPr>
                      <a:r>
                        <a:rPr lang="en-US" sz="1800"/>
                        <a:t>Behavior of functionality changes according to the actual type of data</a:t>
                      </a:r>
                    </a:p>
                  </a:txBody>
                  <a:tcPr marT="137150" marB="137150" marR="137150" marL="137150" anchor="ct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x="0" y="0"/>
          <a:ext cx="0" cy="0"/>
          <a:chOff x="0" y="0"/>
          <a:chExt cx="0" cy="0"/>
        </a:xfrm>
      </p:grpSpPr>
      <p:sp>
        <p:nvSpPr>
          <p:cNvPr id="460" name="Shape 460"/>
          <p:cNvSpPr txBox="1"/>
          <p:nvPr>
            <p:ph type="title"/>
          </p:nvPr>
        </p:nvSpPr>
        <p:spPr>
          <a:xfrm>
            <a:off x="914400" y="22860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3600" u="none" cap="none" strike="noStrike">
                <a:solidFill>
                  <a:srgbClr val="0099FF"/>
                </a:solidFill>
                <a:latin typeface="Consolas"/>
                <a:ea typeface="Consolas"/>
                <a:cs typeface="Consolas"/>
                <a:sym typeface="Consolas"/>
              </a:rPr>
              <a:t>Object-Oriented Programming (OOP)(Designer Mode)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6096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5050"/>
              </a:buClr>
              <a:buSzPct val="25000"/>
              <a:buFont typeface="Consolas"/>
              <a:buNone/>
            </a:pPr>
            <a:r>
              <a:rPr b="0" i="0" lang="en-US" sz="3600" u="none" cap="none" strike="noStrike">
                <a:solidFill>
                  <a:srgbClr val="FF5050"/>
                </a:solidFill>
                <a:latin typeface="Consolas"/>
                <a:ea typeface="Consolas"/>
                <a:cs typeface="Consolas"/>
                <a:sym typeface="Consolas"/>
              </a:rPr>
              <a:t>But why speak to the computer?</a:t>
            </a:r>
          </a:p>
        </p:txBody>
      </p:sp>
      <p:sp>
        <p:nvSpPr>
          <p:cNvPr id="123" name="Shape 123"/>
          <p:cNvSpPr txBox="1"/>
          <p:nvPr>
            <p:ph idx="1" type="body"/>
          </p:nvPr>
        </p:nvSpPr>
        <p:spPr>
          <a:xfrm>
            <a:off x="609600" y="1828800"/>
            <a:ext cx="4953000" cy="3539527"/>
          </a:xfrm>
          <a:prstGeom prst="rect">
            <a:avLst/>
          </a:prstGeom>
          <a:noFill/>
          <a:ln>
            <a:noFill/>
          </a:ln>
        </p:spPr>
        <p:txBody>
          <a:bodyPr anchorCtr="0" anchor="t" bIns="45700" lIns="91425" rIns="91425" tIns="45700">
            <a:noAutofit/>
          </a:bodyPr>
          <a:lstStyle/>
          <a:p>
            <a:pPr indent="-190500" lvl="0" marL="228600" marR="0" rtl="0" algn="l">
              <a:lnSpc>
                <a:spcPct val="90000"/>
              </a:lnSpc>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Take for instance, you are asking a worker to do something for you, say, call someone else. </a:t>
            </a:r>
          </a:p>
          <a:p>
            <a:pPr indent="-190500" lvl="0" marL="228600" marR="0" rtl="0" algn="l">
              <a:lnSpc>
                <a:spcPct val="90000"/>
              </a:lnSpc>
              <a:spcBef>
                <a:spcPts val="400"/>
              </a:spcBef>
              <a:spcAft>
                <a:spcPts val="0"/>
              </a:spcAft>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a:p>
            <a:pPr indent="-190500" lvl="0" marL="228600" marR="0" rtl="0" algn="l">
              <a:lnSpc>
                <a:spcPct val="90000"/>
              </a:lnSpc>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The worker would be doing it at human speed.</a:t>
            </a:r>
          </a:p>
          <a:p>
            <a:pPr indent="-185419" lvl="1" marL="502919" marR="0" rtl="0" algn="l">
              <a:lnSpc>
                <a:spcPct val="90000"/>
              </a:lnSpc>
              <a:spcBef>
                <a:spcPts val="360"/>
              </a:spcBef>
              <a:spcAft>
                <a:spcPts val="0"/>
              </a:spcAft>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Find phone</a:t>
            </a:r>
          </a:p>
          <a:p>
            <a:pPr indent="-185419" lvl="1" marL="502919" marR="0" rtl="0" algn="l">
              <a:lnSpc>
                <a:spcPct val="90000"/>
              </a:lnSpc>
              <a:spcBef>
                <a:spcPts val="360"/>
              </a:spcBef>
              <a:spcAft>
                <a:spcPts val="0"/>
              </a:spcAft>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Pick up phone</a:t>
            </a:r>
          </a:p>
          <a:p>
            <a:pPr indent="-185419" lvl="1" marL="502919" marR="0" rtl="0" algn="l">
              <a:lnSpc>
                <a:spcPct val="90000"/>
              </a:lnSpc>
              <a:spcBef>
                <a:spcPts val="360"/>
              </a:spcBef>
              <a:spcAft>
                <a:spcPts val="0"/>
              </a:spcAft>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Dial in number</a:t>
            </a:r>
          </a:p>
          <a:p>
            <a:pPr indent="-185419" lvl="1" marL="502919" marR="0" rtl="0" algn="l">
              <a:lnSpc>
                <a:spcPct val="90000"/>
              </a:lnSpc>
              <a:spcBef>
                <a:spcPts val="360"/>
              </a:spcBef>
              <a:spcAft>
                <a:spcPts val="0"/>
              </a:spcAft>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Speak to the other person</a:t>
            </a:r>
          </a:p>
          <a:p>
            <a:pPr indent="-185419" lvl="1" marL="502919" marR="0" rtl="0" algn="l">
              <a:lnSpc>
                <a:spcPct val="90000"/>
              </a:lnSpc>
              <a:spcBef>
                <a:spcPts val="360"/>
              </a:spcBef>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Hang up phone </a:t>
            </a:r>
          </a:p>
        </p:txBody>
      </p:sp>
      <p:pic>
        <p:nvPicPr>
          <p:cNvPr descr="Image result for someone picking up phone" id="124" name="Shape 124"/>
          <p:cNvPicPr preferRelativeResize="0"/>
          <p:nvPr/>
        </p:nvPicPr>
        <p:blipFill rotWithShape="1">
          <a:blip r:embed="rId3">
            <a:alphaModFix/>
          </a:blip>
          <a:srcRect b="0" l="0" r="0" t="0"/>
          <a:stretch/>
        </p:blipFill>
        <p:spPr>
          <a:xfrm>
            <a:off x="4953000" y="3581400"/>
            <a:ext cx="3809999" cy="19049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ph type="title"/>
          </p:nvPr>
        </p:nvSpPr>
        <p:spPr>
          <a:xfrm>
            <a:off x="762000" y="1524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4000" u="none" cap="none" strike="noStrike">
                <a:solidFill>
                  <a:srgbClr val="0099FF"/>
                </a:solidFill>
                <a:latin typeface="Consolas"/>
                <a:ea typeface="Consolas"/>
                <a:cs typeface="Consolas"/>
                <a:sym typeface="Consolas"/>
              </a:rPr>
              <a:t>Introduction to Class</a:t>
            </a:r>
          </a:p>
        </p:txBody>
      </p:sp>
      <p:sp>
        <p:nvSpPr>
          <p:cNvPr id="466" name="Shape 466"/>
          <p:cNvSpPr txBox="1"/>
          <p:nvPr>
            <p:ph idx="1" type="body"/>
          </p:nvPr>
        </p:nvSpPr>
        <p:spPr>
          <a:xfrm>
            <a:off x="533400" y="1447800"/>
            <a:ext cx="7315200" cy="4724400"/>
          </a:xfrm>
          <a:prstGeom prst="rect">
            <a:avLst/>
          </a:prstGeom>
          <a:noFill/>
          <a:ln>
            <a:noFill/>
          </a:ln>
        </p:spPr>
        <p:txBody>
          <a:bodyPr anchorCtr="0" anchor="t" bIns="45700" lIns="91425" rIns="91425" tIns="45700">
            <a:noAutofit/>
          </a:bodyPr>
          <a:lstStyle/>
          <a:p>
            <a:pPr indent="-190500" lvl="0" marL="228600" marR="0" rtl="0" algn="l">
              <a:lnSpc>
                <a:spcPct val="90000"/>
              </a:lnSpc>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The </a:t>
            </a:r>
            <a:r>
              <a:rPr b="0" i="1" lang="en-US" sz="2000" u="none" cap="none" strike="noStrike">
                <a:solidFill>
                  <a:srgbClr val="FFFF00"/>
                </a:solidFill>
                <a:latin typeface="Consolas"/>
                <a:ea typeface="Consolas"/>
                <a:cs typeface="Consolas"/>
                <a:sym typeface="Consolas"/>
              </a:rPr>
              <a:t>class</a:t>
            </a:r>
            <a:r>
              <a:rPr b="0" i="0" lang="en-US" sz="2000" u="none" cap="none" strike="noStrike">
                <a:solidFill>
                  <a:schemeClr val="lt1"/>
                </a:solidFill>
                <a:latin typeface="Consolas"/>
                <a:ea typeface="Consolas"/>
                <a:cs typeface="Consolas"/>
                <a:sym typeface="Consolas"/>
              </a:rPr>
              <a:t> statement creates a new class definition. The name of the class immediately follows the keyword </a:t>
            </a:r>
            <a:r>
              <a:rPr b="0" i="1" lang="en-US" sz="2000" u="none" cap="none" strike="noStrike">
                <a:solidFill>
                  <a:schemeClr val="lt1"/>
                </a:solidFill>
                <a:latin typeface="Consolas"/>
                <a:ea typeface="Consolas"/>
                <a:cs typeface="Consolas"/>
                <a:sym typeface="Consolas"/>
              </a:rPr>
              <a:t>class</a:t>
            </a:r>
            <a:r>
              <a:rPr b="0" i="0" lang="en-US" sz="2000" u="none" cap="none" strike="noStrike">
                <a:solidFill>
                  <a:schemeClr val="lt1"/>
                </a:solidFill>
                <a:latin typeface="Consolas"/>
                <a:ea typeface="Consolas"/>
                <a:cs typeface="Consolas"/>
                <a:sym typeface="Consolas"/>
              </a:rPr>
              <a:t> followed by a colon as follows −</a:t>
            </a:r>
          </a:p>
          <a:p>
            <a:pPr indent="-190500" lvl="0" marL="228600" marR="0" rtl="0" algn="l">
              <a:lnSpc>
                <a:spcPct val="90000"/>
              </a:lnSpc>
              <a:spcBef>
                <a:spcPts val="400"/>
              </a:spcBef>
              <a:spcAft>
                <a:spcPts val="0"/>
              </a:spcAft>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a:p>
            <a:pPr indent="-190500" lvl="0" marL="228600" marR="0" rtl="0" algn="l">
              <a:lnSpc>
                <a:spcPct val="90000"/>
              </a:lnSpc>
              <a:spcBef>
                <a:spcPts val="400"/>
              </a:spcBef>
              <a:spcAft>
                <a:spcPts val="0"/>
              </a:spcAft>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a:p>
            <a:pPr indent="-190500" lvl="0" marL="228600" marR="0" rtl="0" algn="l">
              <a:lnSpc>
                <a:spcPct val="90000"/>
              </a:lnSpc>
              <a:spcBef>
                <a:spcPts val="400"/>
              </a:spcBef>
              <a:spcAft>
                <a:spcPts val="0"/>
              </a:spcAft>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a:p>
            <a:pPr indent="-190500" lvl="0" marL="228600" marR="0" rtl="0" algn="l">
              <a:lnSpc>
                <a:spcPct val="90000"/>
              </a:lnSpc>
              <a:spcBef>
                <a:spcPts val="400"/>
              </a:spcBef>
              <a:spcAft>
                <a:spcPts val="0"/>
              </a:spcAft>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a:p>
            <a:pPr indent="-190500" lvl="0" marL="228600" marR="0" rtl="0" algn="l">
              <a:lnSpc>
                <a:spcPct val="90000"/>
              </a:lnSpc>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Blueprint for how </a:t>
            </a:r>
            <a:r>
              <a:rPr b="0" i="0" lang="en-US" sz="2000" u="none" cap="none" strike="noStrike">
                <a:solidFill>
                  <a:srgbClr val="FFFF00"/>
                </a:solidFill>
                <a:latin typeface="Consolas"/>
                <a:ea typeface="Consolas"/>
                <a:cs typeface="Consolas"/>
                <a:sym typeface="Consolas"/>
              </a:rPr>
              <a:t>objects</a:t>
            </a:r>
            <a:r>
              <a:rPr b="0" i="0" lang="en-US" sz="2000" u="none" cap="none" strike="noStrike">
                <a:solidFill>
                  <a:schemeClr val="lt1"/>
                </a:solidFill>
                <a:latin typeface="Consolas"/>
                <a:ea typeface="Consolas"/>
                <a:cs typeface="Consolas"/>
                <a:sym typeface="Consolas"/>
              </a:rPr>
              <a:t> are created.</a:t>
            </a:r>
          </a:p>
          <a:p>
            <a:pPr indent="-190500" lvl="0" marL="228600" marR="0" rtl="0" algn="l">
              <a:lnSpc>
                <a:spcPct val="90000"/>
              </a:lnSpc>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Contains </a:t>
            </a:r>
            <a:r>
              <a:rPr b="0" i="0" lang="en-US" sz="2000" u="none" cap="none" strike="noStrike">
                <a:solidFill>
                  <a:srgbClr val="FFFF00"/>
                </a:solidFill>
                <a:latin typeface="Consolas"/>
                <a:ea typeface="Consolas"/>
                <a:cs typeface="Consolas"/>
                <a:sym typeface="Consolas"/>
              </a:rPr>
              <a:t>methods</a:t>
            </a:r>
            <a:r>
              <a:rPr b="0" i="0" lang="en-US" sz="2000" u="none" cap="none" strike="noStrike">
                <a:solidFill>
                  <a:schemeClr val="lt1"/>
                </a:solidFill>
                <a:latin typeface="Consolas"/>
                <a:ea typeface="Consolas"/>
                <a:cs typeface="Consolas"/>
                <a:sym typeface="Consolas"/>
              </a:rPr>
              <a:t> and </a:t>
            </a:r>
            <a:r>
              <a:rPr b="0" i="0" lang="en-US" sz="2000" u="none" cap="none" strike="noStrike">
                <a:solidFill>
                  <a:srgbClr val="FFFF00"/>
                </a:solidFill>
                <a:latin typeface="Consolas"/>
                <a:ea typeface="Consolas"/>
                <a:cs typeface="Consolas"/>
                <a:sym typeface="Consolas"/>
              </a:rPr>
              <a:t>attributes</a:t>
            </a:r>
            <a:r>
              <a:rPr b="0" i="0" lang="en-US" sz="2000" u="none" cap="none" strike="noStrike">
                <a:solidFill>
                  <a:schemeClr val="lt1"/>
                </a:solidFill>
                <a:latin typeface="Consolas"/>
                <a:ea typeface="Consolas"/>
                <a:cs typeface="Consolas"/>
                <a:sym typeface="Consolas"/>
              </a:rPr>
              <a:t>.</a:t>
            </a:r>
          </a:p>
          <a:p>
            <a:pPr indent="-190500" lvl="0" marL="228600" marR="0" rtl="0" algn="l">
              <a:lnSpc>
                <a:spcPct val="90000"/>
              </a:lnSpc>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All instances (objects) of the same class are independent entities that possess the same set of attributes and behaviours.</a:t>
            </a:r>
          </a:p>
          <a:p>
            <a:pPr indent="-190500" lvl="0" marL="228600" marR="0" rtl="0" algn="l">
              <a:lnSpc>
                <a:spcPct val="90000"/>
              </a:lnSpc>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To use the </a:t>
            </a:r>
            <a:r>
              <a:rPr b="0" i="0" lang="en-US" sz="2000" u="none" cap="none" strike="noStrike">
                <a:solidFill>
                  <a:srgbClr val="FFFF00"/>
                </a:solidFill>
                <a:latin typeface="Consolas"/>
                <a:ea typeface="Consolas"/>
                <a:cs typeface="Consolas"/>
                <a:sym typeface="Consolas"/>
              </a:rPr>
              <a:t>service class</a:t>
            </a:r>
            <a:r>
              <a:rPr b="0" i="0" lang="en-US" sz="2000" u="none" cap="none" strike="noStrike">
                <a:solidFill>
                  <a:schemeClr val="lt1"/>
                </a:solidFill>
                <a:latin typeface="Consolas"/>
                <a:ea typeface="Consolas"/>
                <a:cs typeface="Consolas"/>
                <a:sym typeface="Consolas"/>
              </a:rPr>
              <a:t>, a </a:t>
            </a:r>
            <a:r>
              <a:rPr b="0" i="0" lang="en-US" sz="2000" u="none" cap="none" strike="noStrike">
                <a:solidFill>
                  <a:srgbClr val="FFFF00"/>
                </a:solidFill>
                <a:latin typeface="Consolas"/>
                <a:ea typeface="Consolas"/>
                <a:cs typeface="Consolas"/>
                <a:sym typeface="Consolas"/>
              </a:rPr>
              <a:t>client class</a:t>
            </a:r>
            <a:r>
              <a:rPr b="0" i="0" lang="en-US" sz="2000" u="none" cap="none" strike="noStrike">
                <a:solidFill>
                  <a:schemeClr val="lt1"/>
                </a:solidFill>
                <a:latin typeface="Consolas"/>
                <a:ea typeface="Consolas"/>
                <a:cs typeface="Consolas"/>
                <a:sym typeface="Consolas"/>
              </a:rPr>
              <a:t> has to be created to access it.</a:t>
            </a:r>
          </a:p>
          <a:p>
            <a:pPr indent="-190500" lvl="0" marL="228600" marR="0" rtl="0" algn="l">
              <a:lnSpc>
                <a:spcPct val="90000"/>
              </a:lnSpc>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lnSpc>
                <a:spcPct val="90000"/>
              </a:lnSpc>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lnSpc>
                <a:spcPct val="90000"/>
              </a:lnSpc>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lnSpc>
                <a:spcPct val="90000"/>
              </a:lnSpc>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7619" lvl="0" marL="45720" marR="0" rtl="0" algn="l">
              <a:lnSpc>
                <a:spcPct val="90000"/>
              </a:lnSpc>
              <a:spcBef>
                <a:spcPts val="400"/>
              </a:spcBef>
              <a:buClr>
                <a:schemeClr val="lt2"/>
              </a:buClr>
              <a:buSzPct val="25000"/>
              <a:buFont typeface="Noto Sans Symbols"/>
              <a:buNone/>
            </a:pPr>
            <a:r>
              <a:t/>
            </a:r>
            <a:endParaRPr b="0" i="1" sz="2000" u="none" cap="none" strike="noStrike">
              <a:solidFill>
                <a:schemeClr val="lt1"/>
              </a:solidFill>
              <a:latin typeface="Consolas"/>
              <a:ea typeface="Consolas"/>
              <a:cs typeface="Consolas"/>
              <a:sym typeface="Consolas"/>
            </a:endParaRPr>
          </a:p>
        </p:txBody>
      </p:sp>
      <p:sp>
        <p:nvSpPr>
          <p:cNvPr id="467" name="Shape 467"/>
          <p:cNvSpPr txBox="1"/>
          <p:nvPr/>
        </p:nvSpPr>
        <p:spPr>
          <a:xfrm>
            <a:off x="2590800" y="2743200"/>
            <a:ext cx="3886200" cy="990599"/>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1" lang="en-US" sz="1200">
                <a:solidFill>
                  <a:schemeClr val="lt1"/>
                </a:solidFill>
                <a:latin typeface="Consolas"/>
                <a:ea typeface="Consolas"/>
                <a:cs typeface="Consolas"/>
                <a:sym typeface="Consolas"/>
              </a:rPr>
              <a:t>class ClassName:</a:t>
            </a:r>
          </a:p>
          <a:p>
            <a:pPr indent="-7619" lvl="0" marL="45720" marR="0" rtl="0" algn="l">
              <a:spcBef>
                <a:spcPts val="240"/>
              </a:spcBef>
              <a:spcAft>
                <a:spcPts val="0"/>
              </a:spcAft>
              <a:buClr>
                <a:schemeClr val="lt2"/>
              </a:buClr>
              <a:buFont typeface="Noto Sans Symbols"/>
              <a:buNone/>
            </a:pPr>
            <a:r>
              <a:t/>
            </a:r>
            <a:endParaRPr b="1" sz="1200">
              <a:solidFill>
                <a:schemeClr val="lt1"/>
              </a:solidFill>
              <a:latin typeface="Consolas"/>
              <a:ea typeface="Consolas"/>
              <a:cs typeface="Consolas"/>
              <a:sym typeface="Consolas"/>
            </a:endParaRPr>
          </a:p>
          <a:p>
            <a:pPr indent="-7619" lvl="0" marL="45720" marR="0" rtl="0" algn="l">
              <a:spcBef>
                <a:spcPts val="240"/>
              </a:spcBef>
              <a:buClr>
                <a:schemeClr val="lt2"/>
              </a:buClr>
              <a:buSzPct val="25000"/>
              <a:buFont typeface="Noto Sans Symbols"/>
              <a:buNone/>
            </a:pPr>
            <a:r>
              <a:rPr b="1" lang="en-US" sz="1200">
                <a:solidFill>
                  <a:schemeClr val="lt1"/>
                </a:solidFill>
                <a:latin typeface="Consolas"/>
                <a:ea typeface="Consolas"/>
                <a:cs typeface="Consolas"/>
                <a:sym typeface="Consolas"/>
              </a:rPr>
              <a:t>	class_suite</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 name="Shape 471"/>
        <p:cNvGrpSpPr/>
        <p:nvPr/>
      </p:nvGrpSpPr>
      <p:grpSpPr>
        <a:xfrm>
          <a:off x="0" y="0"/>
          <a:ext cx="0" cy="0"/>
          <a:chOff x="0" y="0"/>
          <a:chExt cx="0" cy="0"/>
        </a:xfrm>
      </p:grpSpPr>
      <p:sp>
        <p:nvSpPr>
          <p:cNvPr id="472" name="Shape 472"/>
          <p:cNvSpPr txBox="1"/>
          <p:nvPr>
            <p:ph type="title"/>
          </p:nvPr>
        </p:nvSpPr>
        <p:spPr>
          <a:xfrm>
            <a:off x="304800" y="152400"/>
            <a:ext cx="77724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3600" u="none" cap="none" strike="noStrike">
                <a:solidFill>
                  <a:srgbClr val="0099FF"/>
                </a:solidFill>
                <a:latin typeface="Consolas"/>
                <a:ea typeface="Consolas"/>
                <a:cs typeface="Consolas"/>
                <a:sym typeface="Consolas"/>
              </a:rPr>
              <a:t>Introduction to Class (Part 2)</a:t>
            </a:r>
          </a:p>
        </p:txBody>
      </p:sp>
      <p:sp>
        <p:nvSpPr>
          <p:cNvPr id="473" name="Shape 473"/>
          <p:cNvSpPr txBox="1"/>
          <p:nvPr>
            <p:ph idx="1" type="body"/>
          </p:nvPr>
        </p:nvSpPr>
        <p:spPr>
          <a:xfrm>
            <a:off x="533400" y="1447800"/>
            <a:ext cx="7315200" cy="4724400"/>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Like an object, a class has certain </a:t>
            </a:r>
            <a:r>
              <a:rPr b="0" i="0" lang="en-US" sz="2000" u="none" cap="none" strike="noStrike">
                <a:solidFill>
                  <a:srgbClr val="FFFF00"/>
                </a:solidFill>
                <a:latin typeface="Consolas"/>
                <a:ea typeface="Consolas"/>
                <a:cs typeface="Consolas"/>
                <a:sym typeface="Consolas"/>
              </a:rPr>
              <a:t>properties</a:t>
            </a:r>
            <a:r>
              <a:rPr b="0" i="0" lang="en-US" sz="2000" u="none" cap="none" strike="noStrike">
                <a:solidFill>
                  <a:schemeClr val="lt1"/>
                </a:solidFill>
                <a:latin typeface="Consolas"/>
                <a:ea typeface="Consolas"/>
                <a:cs typeface="Consolas"/>
                <a:sym typeface="Consolas"/>
              </a:rPr>
              <a:t> attached to it. We call them </a:t>
            </a:r>
            <a:r>
              <a:rPr b="0" i="0" lang="en-US" sz="2000" u="none" cap="none" strike="noStrike">
                <a:solidFill>
                  <a:srgbClr val="FFFF00"/>
                </a:solidFill>
                <a:latin typeface="Consolas"/>
                <a:ea typeface="Consolas"/>
                <a:cs typeface="Consolas"/>
                <a:sym typeface="Consolas"/>
              </a:rPr>
              <a:t>attributes</a:t>
            </a:r>
            <a:r>
              <a:rPr b="0" i="0" lang="en-US" sz="2000" u="none" cap="none" strike="noStrike">
                <a:solidFill>
                  <a:schemeClr val="lt1"/>
                </a:solidFill>
                <a:latin typeface="Consolas"/>
                <a:ea typeface="Consolas"/>
                <a:cs typeface="Consolas"/>
                <a:sym typeface="Consolas"/>
              </a:rPr>
              <a:t>.</a:t>
            </a:r>
          </a:p>
          <a:p>
            <a:pPr indent="-185419" lvl="1" marL="502919" marR="0" rtl="0" algn="l">
              <a:spcBef>
                <a:spcPts val="360"/>
              </a:spcBef>
              <a:spcAft>
                <a:spcPts val="0"/>
              </a:spcAft>
              <a:buClr>
                <a:schemeClr val="lt2"/>
              </a:buClr>
              <a:buSzPct val="100000"/>
              <a:buFont typeface="Noto Sans Symbols"/>
              <a:buNone/>
            </a:pPr>
            <a:r>
              <a:t/>
            </a:r>
            <a:endParaRPr b="0" i="0" sz="18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Like an object, a class exhibits certain </a:t>
            </a:r>
            <a:r>
              <a:rPr b="0" i="0" lang="en-US" sz="2000" u="none" cap="none" strike="noStrike">
                <a:solidFill>
                  <a:srgbClr val="FFFF00"/>
                </a:solidFill>
                <a:latin typeface="Consolas"/>
                <a:ea typeface="Consolas"/>
                <a:cs typeface="Consolas"/>
                <a:sym typeface="Consolas"/>
              </a:rPr>
              <a:t>behaviours</a:t>
            </a:r>
            <a:r>
              <a:rPr b="0" i="0" lang="en-US" sz="2000" u="none" cap="none" strike="noStrike">
                <a:solidFill>
                  <a:schemeClr val="lt1"/>
                </a:solidFill>
                <a:latin typeface="Consolas"/>
                <a:ea typeface="Consolas"/>
                <a:cs typeface="Consolas"/>
                <a:sym typeface="Consolas"/>
              </a:rPr>
              <a:t> when interacted with. We call them </a:t>
            </a:r>
            <a:r>
              <a:rPr b="0" i="0" lang="en-US" sz="2000" u="none" cap="none" strike="noStrike">
                <a:solidFill>
                  <a:srgbClr val="FFFF00"/>
                </a:solidFill>
                <a:latin typeface="Consolas"/>
                <a:ea typeface="Consolas"/>
                <a:cs typeface="Consolas"/>
                <a:sym typeface="Consolas"/>
              </a:rPr>
              <a:t>functions/methods</a:t>
            </a:r>
            <a:r>
              <a:rPr b="0" i="0" lang="en-US" sz="2000" u="none" cap="none" strike="noStrike">
                <a:solidFill>
                  <a:schemeClr val="lt1"/>
                </a:solidFill>
                <a:latin typeface="Consolas"/>
                <a:ea typeface="Consolas"/>
                <a:cs typeface="Consolas"/>
                <a:sym typeface="Consolas"/>
              </a:rPr>
              <a:t>.</a:t>
            </a:r>
          </a:p>
          <a:p>
            <a:pPr indent="-185419" lvl="1" marL="502919" marR="0" rtl="0" algn="l">
              <a:spcBef>
                <a:spcPts val="360"/>
              </a:spcBef>
              <a:spcAft>
                <a:spcPts val="0"/>
              </a:spcAft>
              <a:buClr>
                <a:schemeClr val="lt2"/>
              </a:buClr>
              <a:buSzPct val="100000"/>
              <a:buFont typeface="Noto Sans Symbols"/>
              <a:buChar char="▪"/>
            </a:pPr>
            <a:r>
              <a:rPr b="1" i="1" lang="en-US" u="none" cap="none" strike="noStrike">
                <a:solidFill>
                  <a:schemeClr val="lt1"/>
                </a:solidFill>
                <a:latin typeface="Consolas"/>
                <a:ea typeface="Consolas"/>
                <a:cs typeface="Consolas"/>
                <a:sym typeface="Consolas"/>
              </a:rPr>
              <a:t>Constructor</a:t>
            </a:r>
          </a:p>
          <a:p>
            <a:pPr indent="-203200" lvl="2" marL="685800" marR="0" rtl="0" algn="l">
              <a:spcBef>
                <a:spcPts val="320"/>
              </a:spcBef>
              <a:spcAft>
                <a:spcPts val="0"/>
              </a:spcAft>
              <a:buClr>
                <a:schemeClr val="lt2"/>
              </a:buClr>
              <a:buSzPct val="100000"/>
              <a:buFont typeface="Noto Sans Symbols"/>
              <a:buChar char="▪"/>
            </a:pPr>
            <a:r>
              <a:rPr b="0" i="1" lang="en-US" sz="1800" u="none" cap="none" strike="noStrike">
                <a:solidFill>
                  <a:schemeClr val="lt1"/>
                </a:solidFill>
                <a:latin typeface="Consolas"/>
                <a:ea typeface="Consolas"/>
                <a:cs typeface="Consolas"/>
                <a:sym typeface="Consolas"/>
              </a:rPr>
              <a:t>“A method which is called to instantiate an object”</a:t>
            </a:r>
          </a:p>
          <a:p>
            <a:pPr indent="-185419" lvl="1" marL="502919" marR="0" rtl="0" algn="l">
              <a:spcBef>
                <a:spcPts val="360"/>
              </a:spcBef>
              <a:spcAft>
                <a:spcPts val="0"/>
              </a:spcAft>
              <a:buClr>
                <a:schemeClr val="lt2"/>
              </a:buClr>
              <a:buSzPct val="100000"/>
              <a:buFont typeface="Noto Sans Symbols"/>
              <a:buChar char="▪"/>
            </a:pPr>
            <a:r>
              <a:rPr b="1" i="1" lang="en-US" u="none" cap="none" strike="noStrike">
                <a:solidFill>
                  <a:schemeClr val="lt1"/>
                </a:solidFill>
                <a:latin typeface="Consolas"/>
                <a:ea typeface="Consolas"/>
                <a:cs typeface="Consolas"/>
                <a:sym typeface="Consolas"/>
              </a:rPr>
              <a:t>Accessors</a:t>
            </a:r>
          </a:p>
          <a:p>
            <a:pPr indent="-203200" lvl="2" marL="685800" marR="0" rtl="0" algn="l">
              <a:spcBef>
                <a:spcPts val="320"/>
              </a:spcBef>
              <a:spcAft>
                <a:spcPts val="0"/>
              </a:spcAft>
              <a:buClr>
                <a:schemeClr val="lt2"/>
              </a:buClr>
              <a:buSzPct val="100000"/>
              <a:buFont typeface="Noto Sans Symbols"/>
              <a:buChar char="▪"/>
            </a:pPr>
            <a:r>
              <a:rPr b="0" i="1" lang="en-US" sz="1800" u="none" cap="none" strike="noStrike">
                <a:solidFill>
                  <a:schemeClr val="lt1"/>
                </a:solidFill>
                <a:latin typeface="Consolas"/>
                <a:ea typeface="Consolas"/>
                <a:cs typeface="Consolas"/>
                <a:sym typeface="Consolas"/>
              </a:rPr>
              <a:t>“A method which returns the value of the private member variable or attribute.”</a:t>
            </a:r>
          </a:p>
          <a:p>
            <a:pPr indent="-185419" lvl="1" marL="502919" marR="0" rtl="0" algn="l">
              <a:spcBef>
                <a:spcPts val="360"/>
              </a:spcBef>
              <a:spcAft>
                <a:spcPts val="0"/>
              </a:spcAft>
              <a:buClr>
                <a:schemeClr val="lt2"/>
              </a:buClr>
              <a:buSzPct val="100000"/>
              <a:buFont typeface="Noto Sans Symbols"/>
              <a:buChar char="▪"/>
            </a:pPr>
            <a:r>
              <a:rPr b="1" i="1" lang="en-US" u="none" cap="none" strike="noStrike">
                <a:solidFill>
                  <a:schemeClr val="lt1"/>
                </a:solidFill>
                <a:latin typeface="Consolas"/>
                <a:ea typeface="Consolas"/>
                <a:cs typeface="Consolas"/>
                <a:sym typeface="Consolas"/>
              </a:rPr>
              <a:t>Mutators</a:t>
            </a:r>
          </a:p>
          <a:p>
            <a:pPr indent="-203200" lvl="2" marL="685800" marR="0" rtl="0" algn="l">
              <a:spcBef>
                <a:spcPts val="320"/>
              </a:spcBef>
              <a:spcAft>
                <a:spcPts val="0"/>
              </a:spcAft>
              <a:buClr>
                <a:schemeClr val="lt2"/>
              </a:buClr>
              <a:buSzPct val="100000"/>
              <a:buFont typeface="Noto Sans Symbols"/>
              <a:buChar char="▪"/>
            </a:pPr>
            <a:r>
              <a:rPr b="0" i="1" lang="en-US" sz="1800" u="none" cap="none" strike="noStrike">
                <a:solidFill>
                  <a:schemeClr val="lt1"/>
                </a:solidFill>
                <a:latin typeface="Consolas"/>
                <a:ea typeface="Consolas"/>
                <a:cs typeface="Consolas"/>
                <a:sym typeface="Consolas"/>
              </a:rPr>
              <a:t>“A method which is used to control changes to a attribute.”</a:t>
            </a: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7619" lvl="0" marL="45720" marR="0" rtl="0" algn="l">
              <a:spcBef>
                <a:spcPts val="400"/>
              </a:spcBef>
              <a:buClr>
                <a:schemeClr val="lt2"/>
              </a:buClr>
              <a:buSzPct val="25000"/>
              <a:buFont typeface="Noto Sans Symbols"/>
              <a:buNone/>
            </a:pPr>
            <a:r>
              <a:t/>
            </a:r>
            <a:endParaRPr b="0" i="1" sz="2000" u="none" cap="none" strike="noStrike">
              <a:solidFill>
                <a:schemeClr val="lt1"/>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7" name="Shape 477"/>
        <p:cNvGrpSpPr/>
        <p:nvPr/>
      </p:nvGrpSpPr>
      <p:grpSpPr>
        <a:xfrm>
          <a:off x="0" y="0"/>
          <a:ext cx="0" cy="0"/>
          <a:chOff x="0" y="0"/>
          <a:chExt cx="0" cy="0"/>
        </a:xfrm>
      </p:grpSpPr>
      <p:sp>
        <p:nvSpPr>
          <p:cNvPr id="478" name="Shape 478"/>
          <p:cNvSpPr txBox="1"/>
          <p:nvPr>
            <p:ph type="ctrTitle"/>
          </p:nvPr>
        </p:nvSpPr>
        <p:spPr>
          <a:xfrm>
            <a:off x="914400" y="228600"/>
            <a:ext cx="8077199" cy="2595025"/>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3600" u="none" cap="none" strike="noStrike">
                <a:solidFill>
                  <a:srgbClr val="0099FF"/>
                </a:solidFill>
                <a:latin typeface="Consolas"/>
                <a:ea typeface="Consolas"/>
                <a:cs typeface="Consolas"/>
                <a:sym typeface="Consolas"/>
              </a:rPr>
              <a:t>Let’s start being designers!</a:t>
            </a:r>
          </a:p>
        </p:txBody>
      </p:sp>
      <p:pic>
        <p:nvPicPr>
          <p:cNvPr descr="Image result for typing gif" id="479" name="Shape 479"/>
          <p:cNvPicPr preferRelativeResize="0"/>
          <p:nvPr/>
        </p:nvPicPr>
        <p:blipFill rotWithShape="1">
          <a:blip r:embed="rId3">
            <a:alphaModFix/>
          </a:blip>
          <a:srcRect b="0" l="0" r="0" t="0"/>
          <a:stretch/>
        </p:blipFill>
        <p:spPr>
          <a:xfrm>
            <a:off x="2047672" y="3352800"/>
            <a:ext cx="4762499" cy="2857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3" name="Shape 483"/>
        <p:cNvGrpSpPr/>
        <p:nvPr/>
      </p:nvGrpSpPr>
      <p:grpSpPr>
        <a:xfrm>
          <a:off x="0" y="0"/>
          <a:ext cx="0" cy="0"/>
          <a:chOff x="0" y="0"/>
          <a:chExt cx="0" cy="0"/>
        </a:xfrm>
      </p:grpSpPr>
      <p:sp>
        <p:nvSpPr>
          <p:cNvPr id="484" name="Shape 484"/>
          <p:cNvSpPr txBox="1"/>
          <p:nvPr>
            <p:ph type="title"/>
          </p:nvPr>
        </p:nvSpPr>
        <p:spPr>
          <a:xfrm>
            <a:off x="304800" y="152400"/>
            <a:ext cx="77724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4000" u="none" cap="none" strike="noStrike">
                <a:solidFill>
                  <a:srgbClr val="0099FF"/>
                </a:solidFill>
                <a:latin typeface="Consolas"/>
                <a:ea typeface="Consolas"/>
                <a:cs typeface="Consolas"/>
                <a:sym typeface="Consolas"/>
              </a:rPr>
              <a:t>Half-Full Cup (Attributes)</a:t>
            </a:r>
          </a:p>
        </p:txBody>
      </p:sp>
      <p:sp>
        <p:nvSpPr>
          <p:cNvPr id="485" name="Shape 485"/>
          <p:cNvSpPr txBox="1"/>
          <p:nvPr>
            <p:ph idx="1" type="body"/>
          </p:nvPr>
        </p:nvSpPr>
        <p:spPr>
          <a:xfrm>
            <a:off x="533400" y="1447800"/>
            <a:ext cx="7315200" cy="4724400"/>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You are a creator of cups. You begin defining what attributes your cup (service class) has. </a:t>
            </a: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7619" lvl="0" marL="45720" marR="0" rtl="0" algn="l">
              <a:spcBef>
                <a:spcPts val="400"/>
              </a:spcBef>
              <a:buClr>
                <a:schemeClr val="lt2"/>
              </a:buClr>
              <a:buSzPct val="25000"/>
              <a:buFont typeface="Noto Sans Symbols"/>
              <a:buNone/>
            </a:pPr>
            <a:r>
              <a:t/>
            </a:r>
            <a:endParaRPr b="0" i="1" sz="2000" u="none" cap="none" strike="noStrike">
              <a:solidFill>
                <a:schemeClr val="lt1"/>
              </a:solidFill>
              <a:latin typeface="Consolas"/>
              <a:ea typeface="Consolas"/>
              <a:cs typeface="Consolas"/>
              <a:sym typeface="Consolas"/>
            </a:endParaRPr>
          </a:p>
        </p:txBody>
      </p:sp>
      <p:pic>
        <p:nvPicPr>
          <p:cNvPr descr="Image result for pottery funny" id="486" name="Shape 486"/>
          <p:cNvPicPr preferRelativeResize="0"/>
          <p:nvPr/>
        </p:nvPicPr>
        <p:blipFill rotWithShape="1">
          <a:blip r:embed="rId3">
            <a:alphaModFix/>
          </a:blip>
          <a:srcRect b="0" l="0" r="0" t="0"/>
          <a:stretch/>
        </p:blipFill>
        <p:spPr>
          <a:xfrm>
            <a:off x="838200" y="2695574"/>
            <a:ext cx="2247900" cy="2028825"/>
          </a:xfrm>
          <a:prstGeom prst="rect">
            <a:avLst/>
          </a:prstGeom>
          <a:noFill/>
          <a:ln>
            <a:noFill/>
          </a:ln>
        </p:spPr>
      </p:pic>
      <p:sp>
        <p:nvSpPr>
          <p:cNvPr id="487" name="Shape 487"/>
          <p:cNvSpPr txBox="1"/>
          <p:nvPr/>
        </p:nvSpPr>
        <p:spPr>
          <a:xfrm>
            <a:off x="3352800" y="2743200"/>
            <a:ext cx="3886200" cy="11541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#!/usr/bin/env python</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class Cup:</a:t>
            </a:r>
          </a:p>
          <a:p>
            <a:pPr indent="-7619" lvl="0" marL="45720" marR="0" rtl="0" algn="l">
              <a:spcBef>
                <a:spcPts val="240"/>
              </a:spcBef>
              <a:buClr>
                <a:schemeClr val="lt2"/>
              </a:buClr>
              <a:buSzPct val="25000"/>
              <a:buFont typeface="Noto Sans Symbols"/>
              <a:buNone/>
            </a:pPr>
            <a:r>
              <a:rPr b="1" lang="en-US" sz="1800">
                <a:solidFill>
                  <a:schemeClr val="lt1"/>
                </a:solidFill>
                <a:latin typeface="Consolas"/>
                <a:ea typeface="Consolas"/>
                <a:cs typeface="Consolas"/>
                <a:sym typeface="Consolas"/>
              </a:rPr>
              <a:t>			coffee = 0</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1" name="Shape 491"/>
        <p:cNvGrpSpPr/>
        <p:nvPr/>
      </p:nvGrpSpPr>
      <p:grpSpPr>
        <a:xfrm>
          <a:off x="0" y="0"/>
          <a:ext cx="0" cy="0"/>
          <a:chOff x="0" y="0"/>
          <a:chExt cx="0" cy="0"/>
        </a:xfrm>
      </p:grpSpPr>
      <p:sp>
        <p:nvSpPr>
          <p:cNvPr id="492" name="Shape 492"/>
          <p:cNvSpPr txBox="1"/>
          <p:nvPr>
            <p:ph type="title"/>
          </p:nvPr>
        </p:nvSpPr>
        <p:spPr>
          <a:xfrm>
            <a:off x="304800" y="152400"/>
            <a:ext cx="77724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4000" u="none" cap="none" strike="noStrike">
                <a:solidFill>
                  <a:srgbClr val="0099FF"/>
                </a:solidFill>
                <a:latin typeface="Consolas"/>
                <a:ea typeface="Consolas"/>
                <a:cs typeface="Consolas"/>
                <a:sym typeface="Consolas"/>
              </a:rPr>
              <a:t>Half-Full Cup (Constructor)</a:t>
            </a:r>
          </a:p>
        </p:txBody>
      </p:sp>
      <p:sp>
        <p:nvSpPr>
          <p:cNvPr id="493" name="Shape 493"/>
          <p:cNvSpPr txBox="1"/>
          <p:nvPr>
            <p:ph idx="1" type="body"/>
          </p:nvPr>
        </p:nvSpPr>
        <p:spPr>
          <a:xfrm>
            <a:off x="533400" y="1447800"/>
            <a:ext cx="7315200" cy="4724400"/>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Now to create your cup and start using it.</a:t>
            </a: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7619" lvl="0" marL="45720" marR="0" rtl="0" algn="l">
              <a:spcBef>
                <a:spcPts val="400"/>
              </a:spcBef>
              <a:buClr>
                <a:schemeClr val="lt2"/>
              </a:buClr>
              <a:buSzPct val="25000"/>
              <a:buFont typeface="Noto Sans Symbols"/>
              <a:buNone/>
            </a:pPr>
            <a:r>
              <a:t/>
            </a:r>
            <a:endParaRPr b="0" i="1" sz="2000" u="none" cap="none" strike="noStrike">
              <a:solidFill>
                <a:schemeClr val="lt1"/>
              </a:solidFill>
              <a:latin typeface="Consolas"/>
              <a:ea typeface="Consolas"/>
              <a:cs typeface="Consolas"/>
              <a:sym typeface="Consolas"/>
            </a:endParaRPr>
          </a:p>
        </p:txBody>
      </p:sp>
      <p:pic>
        <p:nvPicPr>
          <p:cNvPr descr="Image result for pottery funny" id="494" name="Shape 494"/>
          <p:cNvPicPr preferRelativeResize="0"/>
          <p:nvPr/>
        </p:nvPicPr>
        <p:blipFill rotWithShape="1">
          <a:blip r:embed="rId3">
            <a:alphaModFix/>
          </a:blip>
          <a:srcRect b="0" l="0" r="0" t="0"/>
          <a:stretch/>
        </p:blipFill>
        <p:spPr>
          <a:xfrm>
            <a:off x="838200" y="2695574"/>
            <a:ext cx="2247900" cy="2028825"/>
          </a:xfrm>
          <a:prstGeom prst="rect">
            <a:avLst/>
          </a:prstGeom>
          <a:noFill/>
          <a:ln>
            <a:noFill/>
          </a:ln>
        </p:spPr>
      </p:pic>
      <p:sp>
        <p:nvSpPr>
          <p:cNvPr id="495" name="Shape 495"/>
          <p:cNvSpPr txBox="1"/>
          <p:nvPr/>
        </p:nvSpPr>
        <p:spPr>
          <a:xfrm>
            <a:off x="3352800" y="2743200"/>
            <a:ext cx="3886200" cy="18849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#!/usr/bin/env python</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class Cup:</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coffee = 0</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a:t>
            </a:r>
            <a:r>
              <a:rPr b="1" lang="en-US" sz="1800">
                <a:solidFill>
                  <a:srgbClr val="FFFF00"/>
                </a:solidFill>
                <a:latin typeface="Consolas"/>
                <a:ea typeface="Consolas"/>
                <a:cs typeface="Consolas"/>
                <a:sym typeface="Consolas"/>
              </a:rPr>
              <a:t>def _init_(self):</a:t>
            </a:r>
          </a:p>
          <a:p>
            <a:pPr indent="-7619" lvl="0" marL="45720" marR="0" rtl="0" algn="l">
              <a:spcBef>
                <a:spcPts val="240"/>
              </a:spcBef>
              <a:buClr>
                <a:schemeClr val="lt2"/>
              </a:buClr>
              <a:buSzPct val="25000"/>
              <a:buFont typeface="Noto Sans Symbols"/>
              <a:buNone/>
            </a:pPr>
            <a:r>
              <a:rPr b="1" lang="en-US" sz="1800">
                <a:solidFill>
                  <a:srgbClr val="FFFF00"/>
                </a:solidFill>
                <a:latin typeface="Consolas"/>
                <a:ea typeface="Consolas"/>
                <a:cs typeface="Consolas"/>
                <a:sym typeface="Consolas"/>
              </a:rPr>
              <a:t>				self.coffee = 0</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sp>
        <p:nvSpPr>
          <p:cNvPr id="500" name="Shape 500"/>
          <p:cNvSpPr txBox="1"/>
          <p:nvPr>
            <p:ph type="title"/>
          </p:nvPr>
        </p:nvSpPr>
        <p:spPr>
          <a:xfrm>
            <a:off x="304800" y="152400"/>
            <a:ext cx="77724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4000" u="none" cap="none" strike="noStrike">
                <a:solidFill>
                  <a:srgbClr val="0099FF"/>
                </a:solidFill>
                <a:latin typeface="Consolas"/>
                <a:ea typeface="Consolas"/>
                <a:cs typeface="Consolas"/>
                <a:sym typeface="Consolas"/>
              </a:rPr>
              <a:t>Half-Full Cup (Accessors)</a:t>
            </a:r>
          </a:p>
        </p:txBody>
      </p:sp>
      <p:sp>
        <p:nvSpPr>
          <p:cNvPr id="501" name="Shape 501"/>
          <p:cNvSpPr txBox="1"/>
          <p:nvPr>
            <p:ph idx="1" type="body"/>
          </p:nvPr>
        </p:nvSpPr>
        <p:spPr>
          <a:xfrm>
            <a:off x="533400" y="1447800"/>
            <a:ext cx="7315200" cy="4724400"/>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Now to create your cup and start using it.</a:t>
            </a: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7619" lvl="0" marL="45720" marR="0" rtl="0" algn="l">
              <a:spcBef>
                <a:spcPts val="400"/>
              </a:spcBef>
              <a:buClr>
                <a:schemeClr val="lt2"/>
              </a:buClr>
              <a:buSzPct val="25000"/>
              <a:buFont typeface="Noto Sans Symbols"/>
              <a:buNone/>
            </a:pPr>
            <a:r>
              <a:t/>
            </a:r>
            <a:endParaRPr b="0" i="1" sz="2000" u="none" cap="none" strike="noStrike">
              <a:solidFill>
                <a:schemeClr val="lt1"/>
              </a:solidFill>
              <a:latin typeface="Consolas"/>
              <a:ea typeface="Consolas"/>
              <a:cs typeface="Consolas"/>
              <a:sym typeface="Consolas"/>
            </a:endParaRPr>
          </a:p>
        </p:txBody>
      </p:sp>
      <p:sp>
        <p:nvSpPr>
          <p:cNvPr id="502" name="Shape 502"/>
          <p:cNvSpPr txBox="1"/>
          <p:nvPr/>
        </p:nvSpPr>
        <p:spPr>
          <a:xfrm>
            <a:off x="838200" y="2652099"/>
            <a:ext cx="7620000" cy="35526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#!/usr/bin/env python</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class Cup:</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coffee = 0</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a:t>
            </a:r>
          </a:p>
          <a:p>
            <a:pPr indent="-7619" lvl="0" marL="9601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def _init_(self):</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self.coffee = 0</a:t>
            </a:r>
          </a:p>
          <a:p>
            <a:pPr indent="-7619" lvl="0" marL="45720" marR="0" rtl="0" algn="l">
              <a:spcBef>
                <a:spcPts val="24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			def check(self):</a:t>
            </a:r>
          </a:p>
          <a:p>
            <a:pPr indent="-7619" lvl="0" marL="45720" marR="0" rtl="0" algn="l">
              <a:spcBef>
                <a:spcPts val="240"/>
              </a:spcBef>
              <a:buClr>
                <a:schemeClr val="lt2"/>
              </a:buClr>
              <a:buSzPct val="25000"/>
              <a:buFont typeface="Noto Sans Symbols"/>
              <a:buNone/>
            </a:pPr>
            <a:r>
              <a:rPr b="1" lang="en-US" sz="1800">
                <a:solidFill>
                  <a:srgbClr val="FFFF00"/>
                </a:solidFill>
                <a:latin typeface="Consolas"/>
                <a:ea typeface="Consolas"/>
                <a:cs typeface="Consolas"/>
                <a:sym typeface="Consolas"/>
              </a:rPr>
              <a:t>				print("The cup has " + str(self.coffee) + "cm3 of coffee.") </a:t>
            </a:r>
          </a:p>
        </p:txBody>
      </p:sp>
      <p:pic>
        <p:nvPicPr>
          <p:cNvPr descr="Image result for pottery funny" id="503" name="Shape 503"/>
          <p:cNvPicPr preferRelativeResize="0"/>
          <p:nvPr/>
        </p:nvPicPr>
        <p:blipFill rotWithShape="1">
          <a:blip r:embed="rId3">
            <a:alphaModFix/>
          </a:blip>
          <a:srcRect b="0" l="0" r="0" t="0"/>
          <a:stretch/>
        </p:blipFill>
        <p:spPr>
          <a:xfrm>
            <a:off x="5638800" y="2362200"/>
            <a:ext cx="2247900" cy="2028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ph type="title"/>
          </p:nvPr>
        </p:nvSpPr>
        <p:spPr>
          <a:xfrm>
            <a:off x="304800" y="152400"/>
            <a:ext cx="77724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4000" u="none" cap="none" strike="noStrike">
                <a:solidFill>
                  <a:srgbClr val="0099FF"/>
                </a:solidFill>
                <a:latin typeface="Consolas"/>
                <a:ea typeface="Consolas"/>
                <a:cs typeface="Consolas"/>
                <a:sym typeface="Consolas"/>
              </a:rPr>
              <a:t>Half-Full Cup (Mutator)</a:t>
            </a:r>
          </a:p>
        </p:txBody>
      </p:sp>
      <p:sp>
        <p:nvSpPr>
          <p:cNvPr id="509" name="Shape 509"/>
          <p:cNvSpPr txBox="1"/>
          <p:nvPr>
            <p:ph idx="1" type="body"/>
          </p:nvPr>
        </p:nvSpPr>
        <p:spPr>
          <a:xfrm>
            <a:off x="533400" y="1447800"/>
            <a:ext cx="7315200" cy="4724400"/>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Now to create your cup and start using it.</a:t>
            </a: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7619" lvl="0" marL="45720" marR="0" rtl="0" algn="l">
              <a:spcBef>
                <a:spcPts val="400"/>
              </a:spcBef>
              <a:buClr>
                <a:schemeClr val="lt2"/>
              </a:buClr>
              <a:buSzPct val="25000"/>
              <a:buFont typeface="Noto Sans Symbols"/>
              <a:buNone/>
            </a:pPr>
            <a:r>
              <a:t/>
            </a:r>
            <a:endParaRPr b="0" i="1" sz="2000" u="none" cap="none" strike="noStrike">
              <a:solidFill>
                <a:schemeClr val="lt1"/>
              </a:solidFill>
              <a:latin typeface="Consolas"/>
              <a:ea typeface="Consolas"/>
              <a:cs typeface="Consolas"/>
              <a:sym typeface="Consolas"/>
            </a:endParaRPr>
          </a:p>
        </p:txBody>
      </p:sp>
      <p:sp>
        <p:nvSpPr>
          <p:cNvPr id="510" name="Shape 510"/>
          <p:cNvSpPr txBox="1"/>
          <p:nvPr/>
        </p:nvSpPr>
        <p:spPr>
          <a:xfrm>
            <a:off x="838200" y="2703775"/>
            <a:ext cx="7620000" cy="37584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#!/usr/bin/env python</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class Cup:</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coffee = 0</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def _init_(self):</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self.coffee = 0</a:t>
            </a:r>
          </a:p>
          <a:p>
            <a:pPr indent="-7619" lvl="0" marL="960120" marR="0" rtl="0" algn="l">
              <a:spcBef>
                <a:spcPts val="24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	</a:t>
            </a:r>
            <a:r>
              <a:rPr b="1" lang="en-US" sz="1800">
                <a:solidFill>
                  <a:schemeClr val="lt1"/>
                </a:solidFill>
                <a:latin typeface="Consolas"/>
                <a:ea typeface="Consolas"/>
                <a:cs typeface="Consolas"/>
                <a:sym typeface="Consolas"/>
              </a:rPr>
              <a:t>def check(self):</a:t>
            </a:r>
          </a:p>
          <a:p>
            <a:pPr indent="-7619" lvl="0" marL="45720" marR="0" rtl="0" algn="l">
              <a:spcBef>
                <a:spcPts val="24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				print("The cup has " + str(self.coffee) + "cm3 of coffee.")</a:t>
            </a:r>
          </a:p>
          <a:p>
            <a:pPr indent="-7619" lvl="0" marL="45720" marR="0" rtl="0" algn="l">
              <a:spcBef>
                <a:spcPts val="240"/>
              </a:spcBef>
              <a:spcAft>
                <a:spcPts val="0"/>
              </a:spcAft>
              <a:buClr>
                <a:schemeClr val="lt2"/>
              </a:buClr>
              <a:buFont typeface="Noto Sans Symbols"/>
              <a:buNone/>
            </a:pPr>
            <a:r>
              <a:t/>
            </a:r>
            <a:endParaRPr b="1" sz="1800">
              <a:solidFill>
                <a:srgbClr val="FFFF00"/>
              </a:solidFill>
              <a:latin typeface="Consolas"/>
              <a:ea typeface="Consolas"/>
              <a:cs typeface="Consolas"/>
              <a:sym typeface="Consolas"/>
            </a:endParaRPr>
          </a:p>
          <a:p>
            <a:pPr indent="-7619" lvl="0" marL="45720" marR="0" rtl="0" algn="l">
              <a:spcBef>
                <a:spcPts val="24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			def topup(self, add):</a:t>
            </a:r>
          </a:p>
          <a:p>
            <a:pPr indent="-7619" lvl="0" marL="45720" marR="0" rtl="0" algn="l">
              <a:spcBef>
                <a:spcPts val="240"/>
              </a:spcBef>
              <a:buClr>
                <a:schemeClr val="lt2"/>
              </a:buClr>
              <a:buSzPct val="25000"/>
              <a:buFont typeface="Noto Sans Symbols"/>
              <a:buNone/>
            </a:pPr>
            <a:r>
              <a:rPr b="1" lang="en-US" sz="1800">
                <a:solidFill>
                  <a:srgbClr val="FFFF00"/>
                </a:solidFill>
                <a:latin typeface="Consolas"/>
                <a:ea typeface="Consolas"/>
                <a:cs typeface="Consolas"/>
                <a:sym typeface="Consolas"/>
              </a:rPr>
              <a:t>				self.coffee += add</a:t>
            </a:r>
          </a:p>
        </p:txBody>
      </p:sp>
      <p:pic>
        <p:nvPicPr>
          <p:cNvPr descr="Image result for pottery funny" id="511" name="Shape 511"/>
          <p:cNvPicPr preferRelativeResize="0"/>
          <p:nvPr/>
        </p:nvPicPr>
        <p:blipFill rotWithShape="1">
          <a:blip r:embed="rId3">
            <a:alphaModFix/>
          </a:blip>
          <a:srcRect b="0" l="0" r="0" t="0"/>
          <a:stretch/>
        </p:blipFill>
        <p:spPr>
          <a:xfrm>
            <a:off x="5638800" y="2362200"/>
            <a:ext cx="2247900" cy="20288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5" name="Shape 515"/>
        <p:cNvGrpSpPr/>
        <p:nvPr/>
      </p:nvGrpSpPr>
      <p:grpSpPr>
        <a:xfrm>
          <a:off x="0" y="0"/>
          <a:ext cx="0" cy="0"/>
          <a:chOff x="0" y="0"/>
          <a:chExt cx="0" cy="0"/>
        </a:xfrm>
      </p:grpSpPr>
      <p:sp>
        <p:nvSpPr>
          <p:cNvPr id="516" name="Shape 516"/>
          <p:cNvSpPr txBox="1"/>
          <p:nvPr>
            <p:ph type="title"/>
          </p:nvPr>
        </p:nvSpPr>
        <p:spPr>
          <a:xfrm>
            <a:off x="304800" y="152400"/>
            <a:ext cx="77724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3600" u="none" cap="none" strike="noStrike">
                <a:solidFill>
                  <a:srgbClr val="0099FF"/>
                </a:solidFill>
                <a:latin typeface="Consolas"/>
                <a:ea typeface="Consolas"/>
                <a:cs typeface="Consolas"/>
                <a:sym typeface="Consolas"/>
              </a:rPr>
              <a:t>Half-Full Cup (Client Class)</a:t>
            </a:r>
          </a:p>
        </p:txBody>
      </p:sp>
      <p:sp>
        <p:nvSpPr>
          <p:cNvPr id="517" name="Shape 517"/>
          <p:cNvSpPr txBox="1"/>
          <p:nvPr>
            <p:ph idx="1" type="body"/>
          </p:nvPr>
        </p:nvSpPr>
        <p:spPr>
          <a:xfrm>
            <a:off x="533400" y="1447800"/>
            <a:ext cx="7315200" cy="4724400"/>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Let’s not forget about the hand holding the cup</a:t>
            </a: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190500" lvl="0" marL="228600" marR="0" rtl="0" algn="l">
              <a:spcBef>
                <a:spcPts val="400"/>
              </a:spcBef>
              <a:spcAft>
                <a:spcPts val="0"/>
              </a:spcAft>
              <a:buClr>
                <a:schemeClr val="lt2"/>
              </a:buClr>
              <a:buSzPct val="100000"/>
              <a:buFont typeface="Noto Sans Symbols"/>
              <a:buNone/>
            </a:pPr>
            <a:r>
              <a:t/>
            </a:r>
            <a:endParaRPr b="0" i="1" sz="2000" u="none" cap="none" strike="noStrike">
              <a:solidFill>
                <a:schemeClr val="lt1"/>
              </a:solidFill>
              <a:latin typeface="Consolas"/>
              <a:ea typeface="Consolas"/>
              <a:cs typeface="Consolas"/>
              <a:sym typeface="Consolas"/>
            </a:endParaRPr>
          </a:p>
          <a:p>
            <a:pPr indent="-7619" lvl="0" marL="45720" marR="0" rtl="0" algn="l">
              <a:spcBef>
                <a:spcPts val="400"/>
              </a:spcBef>
              <a:buClr>
                <a:schemeClr val="lt2"/>
              </a:buClr>
              <a:buSzPct val="25000"/>
              <a:buFont typeface="Noto Sans Symbols"/>
              <a:buNone/>
            </a:pPr>
            <a:r>
              <a:t/>
            </a:r>
            <a:endParaRPr b="0" i="1" sz="2000" u="none" cap="none" strike="noStrike">
              <a:solidFill>
                <a:schemeClr val="lt1"/>
              </a:solidFill>
              <a:latin typeface="Consolas"/>
              <a:ea typeface="Consolas"/>
              <a:cs typeface="Consolas"/>
              <a:sym typeface="Consolas"/>
            </a:endParaRPr>
          </a:p>
        </p:txBody>
      </p:sp>
      <p:pic>
        <p:nvPicPr>
          <p:cNvPr descr="Image result for pottery funny" id="518" name="Shape 518"/>
          <p:cNvPicPr preferRelativeResize="0"/>
          <p:nvPr/>
        </p:nvPicPr>
        <p:blipFill rotWithShape="1">
          <a:blip r:embed="rId3">
            <a:alphaModFix/>
          </a:blip>
          <a:srcRect b="0" l="0" r="0" t="0"/>
          <a:stretch/>
        </p:blipFill>
        <p:spPr>
          <a:xfrm>
            <a:off x="6172200" y="2286000"/>
            <a:ext cx="2247900" cy="2028825"/>
          </a:xfrm>
          <a:prstGeom prst="rect">
            <a:avLst/>
          </a:prstGeom>
          <a:noFill/>
          <a:ln>
            <a:noFill/>
          </a:ln>
        </p:spPr>
      </p:pic>
      <p:sp>
        <p:nvSpPr>
          <p:cNvPr id="519" name="Shape 519"/>
          <p:cNvSpPr txBox="1"/>
          <p:nvPr/>
        </p:nvSpPr>
        <p:spPr>
          <a:xfrm>
            <a:off x="838200" y="2286000"/>
            <a:ext cx="4953000" cy="38862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#!/usr/bin/env python</a:t>
            </a:r>
          </a:p>
          <a:p>
            <a:pPr indent="-7619" lvl="0" marL="45720" marR="0" rtl="0" algn="l">
              <a:spcBef>
                <a:spcPts val="240"/>
              </a:spcBef>
              <a:spcAft>
                <a:spcPts val="0"/>
              </a:spcAft>
              <a:buClr>
                <a:schemeClr val="lt2"/>
              </a:buClr>
              <a:buFont typeface="Noto Sans Symbols"/>
              <a:buNone/>
            </a:pPr>
            <a:r>
              <a:t/>
            </a:r>
            <a:endParaRPr b="1" sz="1800">
              <a:solidFill>
                <a:srgbClr val="FFFF00"/>
              </a:solidFill>
              <a:latin typeface="Consolas"/>
              <a:ea typeface="Consolas"/>
              <a:cs typeface="Consolas"/>
              <a:sym typeface="Consolas"/>
            </a:endParaRPr>
          </a:p>
          <a:p>
            <a:pPr indent="-7619" lvl="0" marL="45720" marR="0" rtl="0" algn="l">
              <a:spcBef>
                <a:spcPts val="24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from Cup import *</a:t>
            </a:r>
          </a:p>
          <a:p>
            <a:pPr indent="-7619" lvl="0" marL="45720" marR="0" rtl="0" algn="l">
              <a:spcBef>
                <a:spcPts val="240"/>
              </a:spcBef>
              <a:spcAft>
                <a:spcPts val="0"/>
              </a:spcAft>
              <a:buClr>
                <a:schemeClr val="lt2"/>
              </a:buClr>
              <a:buFont typeface="Noto Sans Symbols"/>
              <a:buNone/>
            </a:pPr>
            <a:r>
              <a:t/>
            </a:r>
            <a:endParaRPr b="1" sz="1800">
              <a:solidFill>
                <a:srgbClr val="FFFF00"/>
              </a:solidFill>
              <a:latin typeface="Consolas"/>
              <a:ea typeface="Consolas"/>
              <a:cs typeface="Consolas"/>
              <a:sym typeface="Consolas"/>
            </a:endParaRPr>
          </a:p>
          <a:p>
            <a:pPr indent="-7619" lvl="0" marL="45720" marR="0" rtl="0" algn="l">
              <a:spcBef>
                <a:spcPts val="24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 = Cup()</a:t>
            </a:r>
          </a:p>
          <a:p>
            <a:pPr indent="-7619" lvl="0" marL="45720" marR="0" rtl="0" algn="l">
              <a:spcBef>
                <a:spcPts val="24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cup1.check()</a:t>
            </a:r>
          </a:p>
          <a:p>
            <a:pPr indent="-7619" lvl="0" marL="45720" marR="0" rtl="0" algn="l">
              <a:spcBef>
                <a:spcPts val="240"/>
              </a:spcBef>
              <a:spcAft>
                <a:spcPts val="0"/>
              </a:spcAft>
              <a:buClr>
                <a:schemeClr val="lt2"/>
              </a:buClr>
              <a:buFont typeface="Noto Sans Symbols"/>
              <a:buNone/>
            </a:pPr>
            <a:r>
              <a:t/>
            </a:r>
            <a:endParaRPr b="1" sz="1800">
              <a:solidFill>
                <a:srgbClr val="FFFF00"/>
              </a:solidFill>
              <a:latin typeface="Consolas"/>
              <a:ea typeface="Consolas"/>
              <a:cs typeface="Consolas"/>
              <a:sym typeface="Consolas"/>
            </a:endParaRPr>
          </a:p>
          <a:p>
            <a:pPr indent="-7619" lvl="0" marL="45720" marR="0" rtl="0" algn="l">
              <a:spcBef>
                <a:spcPts val="24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cup1.topup(5)</a:t>
            </a:r>
          </a:p>
          <a:p>
            <a:pPr indent="-7619" lvl="0" marL="45720" marR="0" rtl="0" algn="l">
              <a:spcBef>
                <a:spcPts val="24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cup1.check()</a:t>
            </a:r>
          </a:p>
          <a:p>
            <a:pPr indent="-7619" lvl="0" marL="45720" marR="0" rtl="0" algn="l">
              <a:spcBef>
                <a:spcPts val="240"/>
              </a:spcBef>
              <a:spcAft>
                <a:spcPts val="0"/>
              </a:spcAft>
              <a:buClr>
                <a:schemeClr val="lt2"/>
              </a:buClr>
              <a:buFont typeface="Noto Sans Symbols"/>
              <a:buNone/>
            </a:pPr>
            <a:r>
              <a:t/>
            </a:r>
            <a:endParaRPr b="1" sz="1800">
              <a:solidFill>
                <a:srgbClr val="FFFF00"/>
              </a:solidFill>
              <a:latin typeface="Consolas"/>
              <a:ea typeface="Consolas"/>
              <a:cs typeface="Consolas"/>
              <a:sym typeface="Consolas"/>
            </a:endParaRPr>
          </a:p>
          <a:p>
            <a:pPr indent="-7619" lvl="0" marL="45720" marR="0" rtl="0" algn="l">
              <a:spcBef>
                <a:spcPts val="24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cup1.topup(10)</a:t>
            </a:r>
          </a:p>
          <a:p>
            <a:pPr indent="-7619" lvl="0" marL="45720" marR="0" rtl="0" algn="l">
              <a:spcBef>
                <a:spcPts val="240"/>
              </a:spcBef>
              <a:buClr>
                <a:schemeClr val="lt2"/>
              </a:buClr>
              <a:buSzPct val="25000"/>
              <a:buFont typeface="Noto Sans Symbols"/>
              <a:buNone/>
            </a:pPr>
            <a:r>
              <a:rPr b="1" lang="en-US" sz="1800">
                <a:solidFill>
                  <a:srgbClr val="FFFF00"/>
                </a:solidFill>
                <a:latin typeface="Consolas"/>
                <a:ea typeface="Consolas"/>
                <a:cs typeface="Consolas"/>
                <a:sym typeface="Consolas"/>
              </a:rPr>
              <a:t>cup1.check()</a:t>
            </a:r>
          </a:p>
        </p:txBody>
      </p:sp>
      <p:sp>
        <p:nvSpPr>
          <p:cNvPr id="520" name="Shape 520"/>
          <p:cNvSpPr txBox="1"/>
          <p:nvPr/>
        </p:nvSpPr>
        <p:spPr>
          <a:xfrm>
            <a:off x="5791200" y="4695575"/>
            <a:ext cx="3321900" cy="983400"/>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240"/>
              </a:spcBef>
              <a:buClr>
                <a:schemeClr val="lt2"/>
              </a:buClr>
              <a:buSzPct val="25000"/>
              <a:buFont typeface="Noto Sans Symbols"/>
              <a:buNone/>
            </a:pPr>
            <a:r>
              <a:rPr b="1" lang="en-US" sz="1800">
                <a:solidFill>
                  <a:schemeClr val="lt1"/>
                </a:solidFill>
                <a:latin typeface="Consolas"/>
                <a:ea typeface="Consolas"/>
                <a:cs typeface="Consolas"/>
                <a:sym typeface="Consolas"/>
              </a:rPr>
              <a:t>Create a new file called main.py!!</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304800" y="152400"/>
            <a:ext cx="77724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4000" u="none" cap="none" strike="noStrike">
                <a:solidFill>
                  <a:srgbClr val="0099FF"/>
                </a:solidFill>
                <a:latin typeface="Consolas"/>
                <a:ea typeface="Consolas"/>
                <a:cs typeface="Consolas"/>
                <a:sym typeface="Consolas"/>
              </a:rPr>
              <a:t>Exercise 5 (Final) </a:t>
            </a:r>
          </a:p>
        </p:txBody>
      </p:sp>
      <p:sp>
        <p:nvSpPr>
          <p:cNvPr id="526" name="Shape 526"/>
          <p:cNvSpPr txBox="1"/>
          <p:nvPr>
            <p:ph idx="1" type="body"/>
          </p:nvPr>
        </p:nvSpPr>
        <p:spPr>
          <a:xfrm>
            <a:off x="533400" y="1447800"/>
            <a:ext cx="6096000" cy="4724400"/>
          </a:xfrm>
          <a:prstGeom prst="rect">
            <a:avLst/>
          </a:prstGeom>
          <a:noFill/>
          <a:ln>
            <a:noFill/>
          </a:ln>
        </p:spPr>
        <p:txBody>
          <a:bodyPr anchorCtr="0" anchor="t" bIns="45700" lIns="91425" rIns="91425" tIns="45700">
            <a:noAutofit/>
          </a:bodyPr>
          <a:lstStyle/>
          <a:p>
            <a:pPr indent="-190500" lvl="0" marL="228600" marR="0" rtl="0" algn="l">
              <a:lnSpc>
                <a:spcPct val="80000"/>
              </a:lnSpc>
              <a:spcBef>
                <a:spcPts val="0"/>
              </a:spcBef>
              <a:spcAft>
                <a:spcPts val="0"/>
              </a:spcAft>
              <a:buClr>
                <a:schemeClr val="lt2"/>
              </a:buClr>
              <a:buSzPct val="97368"/>
              <a:buFont typeface="Noto Sans Symbols"/>
              <a:buChar char="▪"/>
            </a:pPr>
            <a:r>
              <a:rPr b="0" i="0" lang="en-US" sz="1850" u="none" cap="none" strike="noStrike">
                <a:solidFill>
                  <a:schemeClr val="lt1"/>
                </a:solidFill>
                <a:latin typeface="Consolas"/>
                <a:ea typeface="Consolas"/>
                <a:cs typeface="Consolas"/>
                <a:sym typeface="Consolas"/>
              </a:rPr>
              <a:t>Write a mutator method called “empty” which pours out all the coffee.</a:t>
            </a:r>
          </a:p>
          <a:p>
            <a:pPr indent="-190500" lvl="0" marL="228600" marR="0" rtl="0" algn="l">
              <a:lnSpc>
                <a:spcPct val="80000"/>
              </a:lnSpc>
              <a:spcBef>
                <a:spcPts val="370"/>
              </a:spcBef>
              <a:spcAft>
                <a:spcPts val="0"/>
              </a:spcAft>
              <a:buClr>
                <a:schemeClr val="lt2"/>
              </a:buClr>
              <a:buSzPct val="97368"/>
              <a:buFont typeface="Noto Sans Symbols"/>
              <a:buNone/>
            </a:pPr>
            <a:r>
              <a:t/>
            </a:r>
            <a:endParaRPr b="0" i="1" sz="1850" u="none" cap="none" strike="noStrike">
              <a:solidFill>
                <a:schemeClr val="lt1"/>
              </a:solidFill>
              <a:latin typeface="Consolas"/>
              <a:ea typeface="Consolas"/>
              <a:cs typeface="Consolas"/>
              <a:sym typeface="Consolas"/>
            </a:endParaRPr>
          </a:p>
          <a:p>
            <a:pPr indent="-190500" lvl="0" marL="228600" marR="0" rtl="0" algn="l">
              <a:lnSpc>
                <a:spcPct val="80000"/>
              </a:lnSpc>
              <a:spcBef>
                <a:spcPts val="370"/>
              </a:spcBef>
              <a:spcAft>
                <a:spcPts val="0"/>
              </a:spcAft>
              <a:buClr>
                <a:schemeClr val="lt2"/>
              </a:buClr>
              <a:buSzPct val="97368"/>
              <a:buFont typeface="Noto Sans Symbols"/>
              <a:buChar char="▪"/>
            </a:pPr>
            <a:r>
              <a:rPr b="0" i="0" lang="en-US" sz="1850" u="none" cap="none" strike="noStrike">
                <a:solidFill>
                  <a:schemeClr val="lt1"/>
                </a:solidFill>
                <a:latin typeface="Consolas"/>
                <a:ea typeface="Consolas"/>
                <a:cs typeface="Consolas"/>
                <a:sym typeface="Consolas"/>
              </a:rPr>
              <a:t>Write a mutator method called “topuphalf” which fills the cup all the way to 10cm3 of coffee.</a:t>
            </a:r>
          </a:p>
          <a:p>
            <a:pPr indent="-190500" lvl="0" marL="228600" marR="0" rtl="0" algn="l">
              <a:lnSpc>
                <a:spcPct val="80000"/>
              </a:lnSpc>
              <a:spcBef>
                <a:spcPts val="370"/>
              </a:spcBef>
              <a:spcAft>
                <a:spcPts val="0"/>
              </a:spcAft>
              <a:buClr>
                <a:schemeClr val="lt2"/>
              </a:buClr>
              <a:buSzPct val="97368"/>
              <a:buFont typeface="Noto Sans Symbols"/>
              <a:buNone/>
            </a:pPr>
            <a:r>
              <a:t/>
            </a:r>
            <a:endParaRPr b="0" i="0" sz="1850" u="none" cap="none" strike="noStrike">
              <a:solidFill>
                <a:schemeClr val="lt1"/>
              </a:solidFill>
              <a:latin typeface="Consolas"/>
              <a:ea typeface="Consolas"/>
              <a:cs typeface="Consolas"/>
              <a:sym typeface="Consolas"/>
            </a:endParaRPr>
          </a:p>
          <a:p>
            <a:pPr indent="-190500" lvl="0" marL="228600" marR="0" rtl="0" algn="l">
              <a:lnSpc>
                <a:spcPct val="80000"/>
              </a:lnSpc>
              <a:spcBef>
                <a:spcPts val="370"/>
              </a:spcBef>
              <a:spcAft>
                <a:spcPts val="0"/>
              </a:spcAft>
              <a:buClr>
                <a:schemeClr val="lt2"/>
              </a:buClr>
              <a:buSzPct val="97368"/>
              <a:buFont typeface="Noto Sans Symbols"/>
              <a:buChar char="▪"/>
            </a:pPr>
            <a:r>
              <a:rPr b="0" i="0" lang="en-US" sz="1850" u="none" cap="none" strike="noStrike">
                <a:solidFill>
                  <a:schemeClr val="lt1"/>
                </a:solidFill>
                <a:latin typeface="Consolas"/>
                <a:ea typeface="Consolas"/>
                <a:cs typeface="Consolas"/>
                <a:sym typeface="Consolas"/>
              </a:rPr>
              <a:t>The cup now has a limit of 20 cm3. How would you change the “topup” mutator method to ensure you don’t spill any coffee?</a:t>
            </a:r>
          </a:p>
          <a:p>
            <a:pPr indent="-190500" lvl="0" marL="228600" marR="0" rtl="0" algn="l">
              <a:lnSpc>
                <a:spcPct val="80000"/>
              </a:lnSpc>
              <a:spcBef>
                <a:spcPts val="370"/>
              </a:spcBef>
              <a:spcAft>
                <a:spcPts val="0"/>
              </a:spcAft>
              <a:buClr>
                <a:schemeClr val="lt2"/>
              </a:buClr>
              <a:buSzPct val="97368"/>
              <a:buFont typeface="Noto Sans Symbols"/>
              <a:buNone/>
            </a:pPr>
            <a:r>
              <a:t/>
            </a:r>
            <a:endParaRPr b="0" i="0" sz="1850" u="none" cap="none" strike="noStrike">
              <a:solidFill>
                <a:schemeClr val="lt1"/>
              </a:solidFill>
              <a:latin typeface="Consolas"/>
              <a:ea typeface="Consolas"/>
              <a:cs typeface="Consolas"/>
              <a:sym typeface="Consolas"/>
            </a:endParaRPr>
          </a:p>
          <a:p>
            <a:pPr indent="-190500" lvl="0" marL="228600" marR="0" rtl="0" algn="l">
              <a:lnSpc>
                <a:spcPct val="80000"/>
              </a:lnSpc>
              <a:spcBef>
                <a:spcPts val="370"/>
              </a:spcBef>
              <a:spcAft>
                <a:spcPts val="0"/>
              </a:spcAft>
              <a:buClr>
                <a:schemeClr val="lt2"/>
              </a:buClr>
              <a:buSzPct val="97368"/>
              <a:buFont typeface="Noto Sans Symbols"/>
              <a:buChar char="▪"/>
            </a:pPr>
            <a:r>
              <a:rPr b="0" i="0" lang="en-US" sz="1850" u="none" cap="none" strike="noStrike">
                <a:solidFill>
                  <a:schemeClr val="lt1"/>
                </a:solidFill>
                <a:latin typeface="Consolas"/>
                <a:ea typeface="Consolas"/>
                <a:cs typeface="Consolas"/>
                <a:sym typeface="Consolas"/>
              </a:rPr>
              <a:t>Write a accessor method called “observe” which outputs the following message when it is detected that there is 10cm3 of coffee.</a:t>
            </a:r>
          </a:p>
          <a:p>
            <a:pPr indent="-185419" lvl="1" marL="502919" marR="0" rtl="0" algn="l">
              <a:lnSpc>
                <a:spcPct val="80000"/>
              </a:lnSpc>
              <a:spcBef>
                <a:spcPts val="333"/>
              </a:spcBef>
              <a:spcAft>
                <a:spcPts val="0"/>
              </a:spcAft>
              <a:buClr>
                <a:schemeClr val="lt2"/>
              </a:buClr>
              <a:buSzPct val="97941"/>
              <a:buFont typeface="Noto Sans Symbols"/>
              <a:buChar char="▪"/>
            </a:pPr>
            <a:r>
              <a:rPr b="0" i="0" lang="en-US" sz="1665" u="none" cap="none" strike="noStrike">
                <a:solidFill>
                  <a:schemeClr val="lt1"/>
                </a:solidFill>
                <a:latin typeface="Consolas"/>
                <a:ea typeface="Consolas"/>
                <a:cs typeface="Consolas"/>
                <a:sym typeface="Consolas"/>
              </a:rPr>
              <a:t>“The cup is half-full.”</a:t>
            </a:r>
          </a:p>
          <a:p>
            <a:pPr indent="-190500" lvl="0" marL="228600" marR="0" rtl="0" algn="l">
              <a:lnSpc>
                <a:spcPct val="80000"/>
              </a:lnSpc>
              <a:spcBef>
                <a:spcPts val="370"/>
              </a:spcBef>
              <a:spcAft>
                <a:spcPts val="0"/>
              </a:spcAft>
              <a:buClr>
                <a:schemeClr val="lt2"/>
              </a:buClr>
              <a:buSzPct val="97368"/>
              <a:buFont typeface="Noto Sans Symbols"/>
              <a:buNone/>
            </a:pPr>
            <a:r>
              <a:t/>
            </a:r>
            <a:endParaRPr b="0" i="1" sz="1850" u="none" cap="none" strike="noStrike">
              <a:solidFill>
                <a:schemeClr val="lt1"/>
              </a:solidFill>
              <a:latin typeface="Consolas"/>
              <a:ea typeface="Consolas"/>
              <a:cs typeface="Consolas"/>
              <a:sym typeface="Consolas"/>
            </a:endParaRPr>
          </a:p>
          <a:p>
            <a:pPr indent="-190500" lvl="0" marL="228600" marR="0" rtl="0" algn="l">
              <a:lnSpc>
                <a:spcPct val="80000"/>
              </a:lnSpc>
              <a:spcBef>
                <a:spcPts val="370"/>
              </a:spcBef>
              <a:spcAft>
                <a:spcPts val="0"/>
              </a:spcAft>
              <a:buClr>
                <a:schemeClr val="lt2"/>
              </a:buClr>
              <a:buSzPct val="97368"/>
              <a:buFont typeface="Noto Sans Symbols"/>
              <a:buNone/>
            </a:pPr>
            <a:r>
              <a:t/>
            </a:r>
            <a:endParaRPr b="0" i="1" sz="1850" u="none" cap="none" strike="noStrike">
              <a:solidFill>
                <a:schemeClr val="lt1"/>
              </a:solidFill>
              <a:latin typeface="Consolas"/>
              <a:ea typeface="Consolas"/>
              <a:cs typeface="Consolas"/>
              <a:sym typeface="Consolas"/>
            </a:endParaRPr>
          </a:p>
          <a:p>
            <a:pPr indent="-190500" lvl="0" marL="228600" marR="0" rtl="0" algn="l">
              <a:lnSpc>
                <a:spcPct val="80000"/>
              </a:lnSpc>
              <a:spcBef>
                <a:spcPts val="370"/>
              </a:spcBef>
              <a:spcAft>
                <a:spcPts val="0"/>
              </a:spcAft>
              <a:buClr>
                <a:schemeClr val="lt2"/>
              </a:buClr>
              <a:buSzPct val="97368"/>
              <a:buFont typeface="Noto Sans Symbols"/>
              <a:buNone/>
            </a:pPr>
            <a:r>
              <a:t/>
            </a:r>
            <a:endParaRPr b="0" i="1" sz="1850" u="none" cap="none" strike="noStrike">
              <a:solidFill>
                <a:schemeClr val="lt1"/>
              </a:solidFill>
              <a:latin typeface="Consolas"/>
              <a:ea typeface="Consolas"/>
              <a:cs typeface="Consolas"/>
              <a:sym typeface="Consolas"/>
            </a:endParaRPr>
          </a:p>
          <a:p>
            <a:pPr indent="-7619" lvl="0" marL="45720" marR="0" rtl="0" algn="l">
              <a:lnSpc>
                <a:spcPct val="80000"/>
              </a:lnSpc>
              <a:spcBef>
                <a:spcPts val="370"/>
              </a:spcBef>
              <a:buClr>
                <a:schemeClr val="lt2"/>
              </a:buClr>
              <a:buSzPct val="25000"/>
              <a:buFont typeface="Noto Sans Symbols"/>
              <a:buNone/>
            </a:pPr>
            <a:r>
              <a:t/>
            </a:r>
            <a:endParaRPr b="0" i="1" sz="1850" u="none" cap="none" strike="noStrike">
              <a:solidFill>
                <a:schemeClr val="lt1"/>
              </a:solidFill>
              <a:latin typeface="Consolas"/>
              <a:ea typeface="Consolas"/>
              <a:cs typeface="Consolas"/>
              <a:sym typeface="Consolas"/>
            </a:endParaRPr>
          </a:p>
        </p:txBody>
      </p:sp>
      <p:pic>
        <p:nvPicPr>
          <p:cNvPr descr="Image result for pottery funny" id="527" name="Shape 527"/>
          <p:cNvPicPr preferRelativeResize="0"/>
          <p:nvPr/>
        </p:nvPicPr>
        <p:blipFill rotWithShape="1">
          <a:blip r:embed="rId3">
            <a:alphaModFix/>
          </a:blip>
          <a:srcRect b="0" l="0" r="0" t="0"/>
          <a:stretch/>
        </p:blipFill>
        <p:spPr>
          <a:xfrm>
            <a:off x="6781800" y="1600200"/>
            <a:ext cx="2247900" cy="2028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1" name="Shape 531"/>
        <p:cNvGrpSpPr/>
        <p:nvPr/>
      </p:nvGrpSpPr>
      <p:grpSpPr>
        <a:xfrm>
          <a:off x="0" y="0"/>
          <a:ext cx="0" cy="0"/>
          <a:chOff x="0" y="0"/>
          <a:chExt cx="0" cy="0"/>
        </a:xfrm>
      </p:grpSpPr>
      <p:sp>
        <p:nvSpPr>
          <p:cNvPr id="532" name="Shape 532"/>
          <p:cNvSpPr txBox="1"/>
          <p:nvPr>
            <p:ph type="title"/>
          </p:nvPr>
        </p:nvSpPr>
        <p:spPr>
          <a:xfrm>
            <a:off x="304800" y="152400"/>
            <a:ext cx="77724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3600" u="none" cap="none" strike="noStrike">
                <a:solidFill>
                  <a:srgbClr val="0099FF"/>
                </a:solidFill>
                <a:latin typeface="Consolas"/>
                <a:ea typeface="Consolas"/>
                <a:cs typeface="Consolas"/>
                <a:sym typeface="Consolas"/>
              </a:rPr>
              <a:t>Exercise 5 (Final) - Solution</a:t>
            </a:r>
          </a:p>
        </p:txBody>
      </p:sp>
      <p:sp>
        <p:nvSpPr>
          <p:cNvPr id="533" name="Shape 533"/>
          <p:cNvSpPr txBox="1"/>
          <p:nvPr/>
        </p:nvSpPr>
        <p:spPr>
          <a:xfrm>
            <a:off x="76200" y="1371600"/>
            <a:ext cx="5943599" cy="4833025"/>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1" lang="en-US" sz="1100">
                <a:solidFill>
                  <a:schemeClr val="lt1"/>
                </a:solidFill>
                <a:latin typeface="Consolas"/>
                <a:ea typeface="Consolas"/>
                <a:cs typeface="Consolas"/>
                <a:sym typeface="Consolas"/>
              </a:rPr>
              <a:t>#!/usr/bin/env python</a:t>
            </a:r>
          </a:p>
          <a:p>
            <a:pPr indent="-7619" lvl="0" marL="45720" marR="0" rtl="0" algn="l">
              <a:spcBef>
                <a:spcPts val="220"/>
              </a:spcBef>
              <a:spcAft>
                <a:spcPts val="0"/>
              </a:spcAft>
              <a:buClr>
                <a:schemeClr val="lt2"/>
              </a:buClr>
              <a:buFont typeface="Noto Sans Symbols"/>
              <a:buNone/>
            </a:pPr>
            <a:r>
              <a:t/>
            </a:r>
            <a:endParaRPr b="1" sz="11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class Cup:</a:t>
            </a: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	coffee = 0</a:t>
            </a:r>
          </a:p>
          <a:p>
            <a:pPr indent="-7619" lvl="0" marL="45720" marR="0" rtl="0" algn="l">
              <a:spcBef>
                <a:spcPts val="220"/>
              </a:spcBef>
              <a:spcAft>
                <a:spcPts val="0"/>
              </a:spcAft>
              <a:buClr>
                <a:schemeClr val="lt2"/>
              </a:buClr>
              <a:buFont typeface="Noto Sans Symbols"/>
              <a:buNone/>
            </a:pPr>
            <a:r>
              <a:t/>
            </a:r>
            <a:endParaRPr b="1" sz="11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	def _init_(self):</a:t>
            </a: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		self.coffee = 0</a:t>
            </a:r>
          </a:p>
          <a:p>
            <a:pPr indent="-7619" lvl="0" marL="45720" marR="0" rtl="0" algn="l">
              <a:spcBef>
                <a:spcPts val="220"/>
              </a:spcBef>
              <a:spcAft>
                <a:spcPts val="0"/>
              </a:spcAft>
              <a:buClr>
                <a:schemeClr val="lt2"/>
              </a:buClr>
              <a:buFont typeface="Noto Sans Symbols"/>
              <a:buNone/>
            </a:pPr>
            <a:r>
              <a:t/>
            </a:r>
            <a:endParaRPr b="1" sz="11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	def check(self):</a:t>
            </a: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		print("The cup has " + str(self.coffee) + "cm3 of </a:t>
            </a:r>
          </a:p>
          <a:p>
            <a:pPr indent="-7619" lvl="0" marL="45720" marR="0" rtl="0" algn="l">
              <a:spcBef>
                <a:spcPts val="220"/>
              </a:spcBef>
              <a:spcAft>
                <a:spcPts val="0"/>
              </a:spcAft>
              <a:buClr>
                <a:schemeClr val="lt2"/>
              </a:buClr>
              <a:buFont typeface="Noto Sans Symbols"/>
              <a:buNone/>
            </a:pPr>
            <a:r>
              <a:t/>
            </a:r>
            <a:endParaRPr b="1" sz="11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coffee.")</a:t>
            </a:r>
          </a:p>
          <a:p>
            <a:pPr indent="-7619" lvl="0" marL="45720" marR="0" rtl="0" algn="l">
              <a:spcBef>
                <a:spcPts val="220"/>
              </a:spcBef>
              <a:spcAft>
                <a:spcPts val="0"/>
              </a:spcAft>
              <a:buClr>
                <a:schemeClr val="lt2"/>
              </a:buClr>
              <a:buFont typeface="Noto Sans Symbols"/>
              <a:buNone/>
            </a:pPr>
            <a:r>
              <a:t/>
            </a:r>
            <a:endParaRPr b="1" sz="11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	def empty(self):</a:t>
            </a: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		self.coffee = 0</a:t>
            </a:r>
          </a:p>
          <a:p>
            <a:pPr indent="-7619" lvl="0" marL="45720" marR="0" rtl="0" algn="l">
              <a:spcBef>
                <a:spcPts val="220"/>
              </a:spcBef>
              <a:spcAft>
                <a:spcPts val="0"/>
              </a:spcAft>
              <a:buClr>
                <a:schemeClr val="lt2"/>
              </a:buClr>
              <a:buFont typeface="Noto Sans Symbols"/>
              <a:buNone/>
            </a:pPr>
            <a:r>
              <a:t/>
            </a:r>
            <a:endParaRPr b="1" sz="11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	def topupfull(self):</a:t>
            </a: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		self.coffee = 20</a:t>
            </a:r>
          </a:p>
          <a:p>
            <a:pPr indent="-7619" lvl="0" marL="45720" marR="0" rtl="0" algn="l">
              <a:spcBef>
                <a:spcPts val="220"/>
              </a:spcBef>
              <a:spcAft>
                <a:spcPts val="0"/>
              </a:spcAft>
              <a:buClr>
                <a:schemeClr val="lt2"/>
              </a:buClr>
              <a:buFont typeface="Noto Sans Symbols"/>
              <a:buNone/>
            </a:pPr>
            <a:r>
              <a:t/>
            </a:r>
            <a:endParaRPr b="1" sz="11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	def topuphalf(self):</a:t>
            </a:r>
          </a:p>
          <a:p>
            <a:pPr indent="-7619" lvl="0" marL="45720" marR="0" rtl="0" algn="l">
              <a:spcBef>
                <a:spcPts val="220"/>
              </a:spcBef>
              <a:spcAft>
                <a:spcPts val="0"/>
              </a:spcAft>
              <a:buClr>
                <a:schemeClr val="lt2"/>
              </a:buClr>
              <a:buSzPct val="25000"/>
              <a:buFont typeface="Noto Sans Symbols"/>
              <a:buNone/>
            </a:pPr>
            <a:r>
              <a:rPr b="1" lang="en-US" sz="1100">
                <a:solidFill>
                  <a:srgbClr val="FFFF00"/>
                </a:solidFill>
                <a:latin typeface="Consolas"/>
                <a:ea typeface="Consolas"/>
                <a:cs typeface="Consolas"/>
                <a:sym typeface="Consolas"/>
              </a:rPr>
              <a:t>		self.coffee = 10</a:t>
            </a:r>
          </a:p>
          <a:p>
            <a:pPr indent="-7619" lvl="0" marL="45720" marR="0" rtl="0" algn="l">
              <a:spcBef>
                <a:spcPts val="220"/>
              </a:spcBef>
              <a:spcAft>
                <a:spcPts val="0"/>
              </a:spcAft>
              <a:buClr>
                <a:schemeClr val="lt2"/>
              </a:buClr>
              <a:buFont typeface="Noto Sans Symbols"/>
              <a:buNone/>
            </a:pPr>
            <a:r>
              <a:t/>
            </a:r>
            <a:endParaRPr b="1" sz="1100">
              <a:solidFill>
                <a:srgbClr val="FFFF00"/>
              </a:solidFill>
              <a:latin typeface="Consolas"/>
              <a:ea typeface="Consolas"/>
              <a:cs typeface="Consolas"/>
              <a:sym typeface="Consolas"/>
            </a:endParaRPr>
          </a:p>
          <a:p>
            <a:pPr indent="-7619" lvl="0" marL="45720" marR="0" rtl="0" algn="l">
              <a:spcBef>
                <a:spcPts val="220"/>
              </a:spcBef>
              <a:buClr>
                <a:schemeClr val="lt2"/>
              </a:buClr>
              <a:buSzPct val="25000"/>
              <a:buFont typeface="Noto Sans Symbols"/>
              <a:buNone/>
            </a:pPr>
            <a:r>
              <a:rPr b="1" lang="en-US" sz="1100">
                <a:solidFill>
                  <a:srgbClr val="FFFF00"/>
                </a:solidFill>
                <a:latin typeface="Consolas"/>
                <a:ea typeface="Consolas"/>
                <a:cs typeface="Consolas"/>
                <a:sym typeface="Consolas"/>
              </a:rPr>
              <a:t>	</a:t>
            </a:r>
          </a:p>
        </p:txBody>
      </p:sp>
      <p:sp>
        <p:nvSpPr>
          <p:cNvPr id="534" name="Shape 534"/>
          <p:cNvSpPr txBox="1"/>
          <p:nvPr/>
        </p:nvSpPr>
        <p:spPr>
          <a:xfrm>
            <a:off x="5562600" y="1371600"/>
            <a:ext cx="3352799" cy="4833025"/>
          </a:xfrm>
          <a:prstGeom prst="rect">
            <a:avLst/>
          </a:prstGeom>
          <a:solidFill>
            <a:schemeClr val="accent1"/>
          </a:solidFill>
          <a:ln cap="flat" cmpd="sng" w="85725">
            <a:solidFill>
              <a:schemeClr val="dk1"/>
            </a:solidFill>
            <a:prstDash val="solid"/>
            <a:round/>
            <a:headEnd len="med" w="med" type="none"/>
            <a:tailEnd len="med" w="med" type="none"/>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1" lang="en-US" sz="1100">
                <a:solidFill>
                  <a:schemeClr val="lt1"/>
                </a:solidFill>
                <a:latin typeface="Consolas"/>
                <a:ea typeface="Consolas"/>
                <a:cs typeface="Consolas"/>
                <a:sym typeface="Consolas"/>
              </a:rPr>
              <a:t>def topup(self, add):</a:t>
            </a:r>
          </a:p>
          <a:p>
            <a:pPr indent="-7619" lvl="0" marL="45720" marR="0" rtl="0" algn="l">
              <a:spcBef>
                <a:spcPts val="220"/>
              </a:spcBef>
              <a:spcAft>
                <a:spcPts val="0"/>
              </a:spcAft>
              <a:buClr>
                <a:schemeClr val="lt2"/>
              </a:buClr>
              <a:buSzPct val="25000"/>
              <a:buFont typeface="Noto Sans Symbols"/>
              <a:buNone/>
            </a:pPr>
            <a:r>
              <a:rPr b="1" lang="en-US" sz="1100">
                <a:solidFill>
                  <a:schemeClr val="lt1"/>
                </a:solidFill>
                <a:latin typeface="Consolas"/>
                <a:ea typeface="Consolas"/>
                <a:cs typeface="Consolas"/>
                <a:sym typeface="Consolas"/>
              </a:rPr>
              <a:t>		if ((self.coffee + add)&lt; 20):</a:t>
            </a:r>
          </a:p>
          <a:p>
            <a:pPr indent="-7619" lvl="0" marL="45720" marR="0" rtl="0" algn="l">
              <a:spcBef>
                <a:spcPts val="220"/>
              </a:spcBef>
              <a:spcAft>
                <a:spcPts val="0"/>
              </a:spcAft>
              <a:buClr>
                <a:schemeClr val="lt2"/>
              </a:buClr>
              <a:buSzPct val="25000"/>
              <a:buFont typeface="Noto Sans Symbols"/>
              <a:buNone/>
            </a:pPr>
            <a:r>
              <a:rPr b="1" lang="en-US" sz="1100">
                <a:solidFill>
                  <a:schemeClr val="lt1"/>
                </a:solidFill>
                <a:latin typeface="Consolas"/>
                <a:ea typeface="Consolas"/>
                <a:cs typeface="Consolas"/>
                <a:sym typeface="Consolas"/>
              </a:rPr>
              <a:t>			self.coffee += add</a:t>
            </a:r>
          </a:p>
          <a:p>
            <a:pPr indent="-7619" lvl="0" marL="45720" marR="0" rtl="0" algn="l">
              <a:spcBef>
                <a:spcPts val="220"/>
              </a:spcBef>
              <a:spcAft>
                <a:spcPts val="0"/>
              </a:spcAft>
              <a:buClr>
                <a:schemeClr val="lt2"/>
              </a:buClr>
              <a:buSzPct val="25000"/>
              <a:buFont typeface="Noto Sans Symbols"/>
              <a:buNone/>
            </a:pPr>
            <a:r>
              <a:rPr b="1" lang="en-US" sz="1100">
                <a:solidFill>
                  <a:schemeClr val="lt1"/>
                </a:solidFill>
                <a:latin typeface="Consolas"/>
                <a:ea typeface="Consolas"/>
                <a:cs typeface="Consolas"/>
                <a:sym typeface="Consolas"/>
              </a:rPr>
              <a:t>		else:</a:t>
            </a:r>
          </a:p>
          <a:p>
            <a:pPr indent="-7619" lvl="0" marL="45720" marR="0" rtl="0" algn="l">
              <a:spcBef>
                <a:spcPts val="220"/>
              </a:spcBef>
              <a:spcAft>
                <a:spcPts val="0"/>
              </a:spcAft>
              <a:buClr>
                <a:schemeClr val="lt2"/>
              </a:buClr>
              <a:buSzPct val="25000"/>
              <a:buFont typeface="Noto Sans Symbols"/>
              <a:buNone/>
            </a:pPr>
            <a:r>
              <a:rPr b="1" lang="en-US" sz="1100">
                <a:solidFill>
                  <a:schemeClr val="lt1"/>
                </a:solidFill>
                <a:latin typeface="Consolas"/>
                <a:ea typeface="Consolas"/>
                <a:cs typeface="Consolas"/>
                <a:sym typeface="Consolas"/>
              </a:rPr>
              <a:t>			print("You will spill coffee.")</a:t>
            </a:r>
          </a:p>
          <a:p>
            <a:pPr indent="-7619" lvl="0" marL="45720" marR="0" rtl="0" algn="l">
              <a:spcBef>
                <a:spcPts val="220"/>
              </a:spcBef>
              <a:spcAft>
                <a:spcPts val="0"/>
              </a:spcAft>
              <a:buClr>
                <a:schemeClr val="lt2"/>
              </a:buClr>
              <a:buFont typeface="Noto Sans Symbols"/>
              <a:buNone/>
            </a:pPr>
            <a:r>
              <a:t/>
            </a:r>
            <a:endParaRPr b="1" sz="1100">
              <a:solidFill>
                <a:schemeClr val="lt1"/>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100">
                <a:solidFill>
                  <a:schemeClr val="lt1"/>
                </a:solidFill>
                <a:latin typeface="Consolas"/>
                <a:ea typeface="Consolas"/>
                <a:cs typeface="Consolas"/>
                <a:sym typeface="Consolas"/>
              </a:rPr>
              <a:t>	def observe(self):</a:t>
            </a:r>
          </a:p>
          <a:p>
            <a:pPr indent="-7619" lvl="0" marL="45720" marR="0" rtl="0" algn="l">
              <a:spcBef>
                <a:spcPts val="220"/>
              </a:spcBef>
              <a:spcAft>
                <a:spcPts val="0"/>
              </a:spcAft>
              <a:buClr>
                <a:schemeClr val="lt2"/>
              </a:buClr>
              <a:buSzPct val="25000"/>
              <a:buFont typeface="Noto Sans Symbols"/>
              <a:buNone/>
            </a:pPr>
            <a:r>
              <a:rPr b="1" lang="en-US" sz="1100">
                <a:solidFill>
                  <a:schemeClr val="lt1"/>
                </a:solidFill>
                <a:latin typeface="Consolas"/>
                <a:ea typeface="Consolas"/>
                <a:cs typeface="Consolas"/>
                <a:sym typeface="Consolas"/>
              </a:rPr>
              <a:t>		if (self.coffee == 10):</a:t>
            </a:r>
          </a:p>
          <a:p>
            <a:pPr indent="-7619" lvl="0" marL="45720" marR="0" rtl="0" algn="l">
              <a:spcBef>
                <a:spcPts val="220"/>
              </a:spcBef>
              <a:spcAft>
                <a:spcPts val="0"/>
              </a:spcAft>
              <a:buClr>
                <a:schemeClr val="lt2"/>
              </a:buClr>
              <a:buSzPct val="25000"/>
              <a:buFont typeface="Noto Sans Symbols"/>
              <a:buNone/>
            </a:pPr>
            <a:r>
              <a:rPr b="1" lang="en-US" sz="1100">
                <a:solidFill>
                  <a:schemeClr val="lt1"/>
                </a:solidFill>
                <a:latin typeface="Consolas"/>
                <a:ea typeface="Consolas"/>
                <a:cs typeface="Consolas"/>
                <a:sym typeface="Consolas"/>
              </a:rPr>
              <a:t>			print("The cup is half full.")</a:t>
            </a:r>
          </a:p>
          <a:p>
            <a:pPr indent="-7619" lvl="0" marL="45720" marR="0" rtl="0" algn="l">
              <a:spcBef>
                <a:spcPts val="220"/>
              </a:spcBef>
              <a:spcAft>
                <a:spcPts val="0"/>
              </a:spcAft>
              <a:buClr>
                <a:schemeClr val="lt2"/>
              </a:buClr>
              <a:buSzPct val="25000"/>
              <a:buFont typeface="Noto Sans Symbols"/>
              <a:buNone/>
            </a:pPr>
            <a:r>
              <a:rPr b="1" lang="en-US" sz="1100">
                <a:solidFill>
                  <a:schemeClr val="lt1"/>
                </a:solidFill>
                <a:latin typeface="Consolas"/>
                <a:ea typeface="Consolas"/>
                <a:cs typeface="Consolas"/>
                <a:sym typeface="Consolas"/>
              </a:rPr>
              <a:t>		else:</a:t>
            </a:r>
          </a:p>
          <a:p>
            <a:pPr indent="-7619" lvl="0" marL="45720" marR="0" rtl="0" algn="l">
              <a:spcBef>
                <a:spcPts val="220"/>
              </a:spcBef>
              <a:spcAft>
                <a:spcPts val="0"/>
              </a:spcAft>
              <a:buClr>
                <a:schemeClr val="lt2"/>
              </a:buClr>
              <a:buSzPct val="25000"/>
              <a:buFont typeface="Noto Sans Symbols"/>
              <a:buNone/>
            </a:pPr>
            <a:r>
              <a:rPr b="1" lang="en-US" sz="1100">
                <a:solidFill>
                  <a:schemeClr val="lt1"/>
                </a:solidFill>
                <a:latin typeface="Consolas"/>
                <a:ea typeface="Consolas"/>
                <a:cs typeface="Consolas"/>
                <a:sym typeface="Consolas"/>
              </a:rPr>
              <a:t>			print("The cup is not half full")</a:t>
            </a:r>
          </a:p>
          <a:p>
            <a:pPr indent="-7619" lvl="0" marL="45720" marR="0" rtl="0" algn="l">
              <a:spcBef>
                <a:spcPts val="220"/>
              </a:spcBef>
              <a:spcAft>
                <a:spcPts val="0"/>
              </a:spcAft>
              <a:buClr>
                <a:schemeClr val="lt2"/>
              </a:buClr>
              <a:buFont typeface="Noto Sans Symbols"/>
              <a:buNone/>
            </a:pPr>
            <a:r>
              <a:t/>
            </a:r>
            <a:endParaRPr b="1" sz="1100">
              <a:solidFill>
                <a:srgbClr val="FFFF00"/>
              </a:solidFill>
              <a:latin typeface="Consolas"/>
              <a:ea typeface="Consolas"/>
              <a:cs typeface="Consolas"/>
              <a:sym typeface="Consolas"/>
            </a:endParaRPr>
          </a:p>
          <a:p>
            <a:pPr indent="-7619" lvl="0" marL="45720" marR="0" rtl="0" algn="l">
              <a:spcBef>
                <a:spcPts val="220"/>
              </a:spcBef>
              <a:buClr>
                <a:schemeClr val="lt2"/>
              </a:buClr>
              <a:buSzPct val="25000"/>
              <a:buFont typeface="Noto Sans Symbols"/>
              <a:buNone/>
            </a:pPr>
            <a:r>
              <a:rPr b="1" lang="en-US" sz="1100">
                <a:solidFill>
                  <a:srgbClr val="FFFF00"/>
                </a:solidFill>
                <a:latin typeface="Consolas"/>
                <a:ea typeface="Consolas"/>
                <a:cs typeface="Consolas"/>
                <a:sym typeface="Consolas"/>
              </a:rPr>
              <a:t>	</a:t>
            </a:r>
          </a:p>
        </p:txBody>
      </p:sp>
      <p:pic>
        <p:nvPicPr>
          <p:cNvPr descr="Image result for pottery funny" id="535" name="Shape 535"/>
          <p:cNvPicPr preferRelativeResize="0"/>
          <p:nvPr/>
        </p:nvPicPr>
        <p:blipFill rotWithShape="1">
          <a:blip r:embed="rId3">
            <a:alphaModFix/>
          </a:blip>
          <a:srcRect b="0" l="0" r="0" t="0"/>
          <a:stretch/>
        </p:blipFill>
        <p:spPr>
          <a:xfrm>
            <a:off x="3314700" y="1368357"/>
            <a:ext cx="2247900" cy="2028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6096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5050"/>
              </a:buClr>
              <a:buSzPct val="25000"/>
              <a:buFont typeface="Consolas"/>
              <a:buNone/>
            </a:pPr>
            <a:r>
              <a:rPr b="0" i="0" lang="en-US" sz="3600" u="none" cap="none" strike="noStrike">
                <a:solidFill>
                  <a:srgbClr val="FF5050"/>
                </a:solidFill>
                <a:latin typeface="Consolas"/>
                <a:ea typeface="Consolas"/>
                <a:cs typeface="Consolas"/>
                <a:sym typeface="Consolas"/>
              </a:rPr>
              <a:t>But why speak to the computer?</a:t>
            </a:r>
          </a:p>
        </p:txBody>
      </p:sp>
      <p:sp>
        <p:nvSpPr>
          <p:cNvPr id="130" name="Shape 130"/>
          <p:cNvSpPr txBox="1"/>
          <p:nvPr>
            <p:ph idx="1" type="body"/>
          </p:nvPr>
        </p:nvSpPr>
        <p:spPr>
          <a:xfrm>
            <a:off x="609600" y="1828800"/>
            <a:ext cx="4953000" cy="3539527"/>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Now, replace the worker with an automated call system; A computer.</a:t>
            </a:r>
          </a:p>
          <a:p>
            <a:pPr indent="-190500" lvl="0" marL="228600" marR="0" rtl="0" algn="l">
              <a:spcBef>
                <a:spcPts val="400"/>
              </a:spcBef>
              <a:spcAft>
                <a:spcPts val="0"/>
              </a:spcAft>
              <a:buClr>
                <a:schemeClr val="lt2"/>
              </a:buClr>
              <a:buSzPct val="100000"/>
              <a:buFont typeface="Noto Sans Symbols"/>
              <a:buNone/>
            </a:pPr>
            <a:r>
              <a:t/>
            </a:r>
            <a:endParaRPr b="0" i="0" sz="2000" u="none" cap="none" strike="noStrike">
              <a:solidFill>
                <a:schemeClr val="lt1"/>
              </a:solidFill>
              <a:latin typeface="Consolas"/>
              <a:ea typeface="Consolas"/>
              <a:cs typeface="Consolas"/>
              <a:sym typeface="Consolas"/>
            </a:endParaRPr>
          </a:p>
          <a:p>
            <a:pPr indent="-190500" lvl="0" marL="228600" marR="0" rtl="0" algn="l">
              <a:spcBef>
                <a:spcPts val="400"/>
              </a:spcBef>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It will be doing those exact same steps at computer speed which is vastly more superior than human speed.</a:t>
            </a:r>
          </a:p>
        </p:txBody>
      </p:sp>
      <p:pic>
        <p:nvPicPr>
          <p:cNvPr descr="Related image" id="131" name="Shape 131"/>
          <p:cNvPicPr preferRelativeResize="0"/>
          <p:nvPr/>
        </p:nvPicPr>
        <p:blipFill rotWithShape="1">
          <a:blip r:embed="rId3">
            <a:alphaModFix/>
          </a:blip>
          <a:srcRect b="0" l="0" r="0" t="0"/>
          <a:stretch/>
        </p:blipFill>
        <p:spPr>
          <a:xfrm>
            <a:off x="5105400" y="3810000"/>
            <a:ext cx="3829050" cy="215293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 name="Shape 539"/>
        <p:cNvGrpSpPr/>
        <p:nvPr/>
      </p:nvGrpSpPr>
      <p:grpSpPr>
        <a:xfrm>
          <a:off x="0" y="0"/>
          <a:ext cx="0" cy="0"/>
          <a:chOff x="0" y="0"/>
          <a:chExt cx="0" cy="0"/>
        </a:xfrm>
      </p:grpSpPr>
      <p:sp>
        <p:nvSpPr>
          <p:cNvPr id="540" name="Shape 540"/>
          <p:cNvSpPr txBox="1"/>
          <p:nvPr>
            <p:ph type="title"/>
          </p:nvPr>
        </p:nvSpPr>
        <p:spPr>
          <a:xfrm>
            <a:off x="304800" y="152400"/>
            <a:ext cx="77724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0099FF"/>
              </a:buClr>
              <a:buSzPct val="25000"/>
              <a:buFont typeface="Consolas"/>
              <a:buNone/>
            </a:pPr>
            <a:r>
              <a:rPr b="0" i="0" lang="en-US" sz="3600" u="none" cap="none" strike="noStrike">
                <a:solidFill>
                  <a:srgbClr val="0099FF"/>
                </a:solidFill>
                <a:latin typeface="Consolas"/>
                <a:ea typeface="Consolas"/>
                <a:cs typeface="Consolas"/>
                <a:sym typeface="Consolas"/>
              </a:rPr>
              <a:t>Exercise 5 (Final) - Solution</a:t>
            </a:r>
          </a:p>
        </p:txBody>
      </p:sp>
      <p:sp>
        <p:nvSpPr>
          <p:cNvPr id="541" name="Shape 541"/>
          <p:cNvSpPr txBox="1"/>
          <p:nvPr/>
        </p:nvSpPr>
        <p:spPr>
          <a:xfrm>
            <a:off x="76200" y="1371600"/>
            <a:ext cx="5943599" cy="4833025"/>
          </a:xfrm>
          <a:prstGeom prst="rect">
            <a:avLst/>
          </a:prstGeom>
          <a:solidFill>
            <a:schemeClr val="accent1"/>
          </a:solidFill>
          <a:ln>
            <a:noFill/>
          </a:ln>
        </p:spPr>
        <p:txBody>
          <a:bodyPr anchorCtr="0" anchor="t" bIns="45700" lIns="91425" rIns="91425" tIns="45700">
            <a:noAutofit/>
          </a:bodyPr>
          <a:lstStyle/>
          <a:p>
            <a:pPr indent="-7619" lvl="0" marL="45720" marR="0" rtl="0" algn="l">
              <a:spcBef>
                <a:spcPts val="0"/>
              </a:spcBef>
              <a:spcAft>
                <a:spcPts val="0"/>
              </a:spcAft>
              <a:buClr>
                <a:schemeClr val="lt2"/>
              </a:buClr>
              <a:buSzPct val="25000"/>
              <a:buFont typeface="Noto Sans Symbols"/>
              <a:buNone/>
            </a:pPr>
            <a:r>
              <a:rPr b="1" lang="en-US" sz="1800">
                <a:solidFill>
                  <a:schemeClr val="lt1"/>
                </a:solidFill>
                <a:latin typeface="Consolas"/>
                <a:ea typeface="Consolas"/>
                <a:cs typeface="Consolas"/>
                <a:sym typeface="Consolas"/>
              </a:rPr>
              <a:t>#!/usr/bin/env python</a:t>
            </a:r>
          </a:p>
          <a:p>
            <a:pPr indent="-7619" lvl="0" marL="45720" marR="0" rtl="0" algn="l">
              <a:spcBef>
                <a:spcPts val="220"/>
              </a:spcBef>
              <a:spcAft>
                <a:spcPts val="0"/>
              </a:spcAft>
              <a:buClr>
                <a:schemeClr val="lt2"/>
              </a:buClr>
              <a:buFont typeface="Noto Sans Symbols"/>
              <a:buNone/>
            </a:pPr>
            <a:r>
              <a:t/>
            </a:r>
            <a:endParaRPr b="1" sz="18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from Cup import *</a:t>
            </a:r>
          </a:p>
          <a:p>
            <a:pPr indent="-7619" lvl="0" marL="45720" marR="0" rtl="0" algn="l">
              <a:spcBef>
                <a:spcPts val="220"/>
              </a:spcBef>
              <a:spcAft>
                <a:spcPts val="0"/>
              </a:spcAft>
              <a:buClr>
                <a:schemeClr val="lt2"/>
              </a:buClr>
              <a:buFont typeface="Noto Sans Symbols"/>
              <a:buNone/>
            </a:pPr>
            <a:r>
              <a:t/>
            </a:r>
            <a:endParaRPr b="1" sz="18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 = Cup()</a:t>
            </a:r>
          </a:p>
          <a:p>
            <a:pPr indent="-7619" lvl="0" marL="45720" marR="0" rtl="0" algn="l">
              <a:spcBef>
                <a:spcPts val="220"/>
              </a:spcBef>
              <a:spcAft>
                <a:spcPts val="0"/>
              </a:spcAft>
              <a:buClr>
                <a:schemeClr val="lt2"/>
              </a:buClr>
              <a:buFont typeface="Noto Sans Symbols"/>
              <a:buNone/>
            </a:pPr>
            <a:r>
              <a:t/>
            </a:r>
            <a:endParaRPr b="1" sz="18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cup1.topupfull()</a:t>
            </a:r>
          </a:p>
          <a:p>
            <a:pPr indent="-7619" lvl="0" marL="45720" marR="0" rtl="0" algn="l">
              <a:spcBef>
                <a:spcPts val="22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cup1.check()</a:t>
            </a:r>
          </a:p>
          <a:p>
            <a:pPr indent="-7619" lvl="0" marL="45720" marR="0" rtl="0" algn="l">
              <a:spcBef>
                <a:spcPts val="220"/>
              </a:spcBef>
              <a:spcAft>
                <a:spcPts val="0"/>
              </a:spcAft>
              <a:buClr>
                <a:schemeClr val="lt2"/>
              </a:buClr>
              <a:buFont typeface="Noto Sans Symbols"/>
              <a:buNone/>
            </a:pPr>
            <a:r>
              <a:t/>
            </a:r>
            <a:endParaRPr b="1" sz="18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cup1.empty()</a:t>
            </a:r>
          </a:p>
          <a:p>
            <a:pPr indent="-7619" lvl="0" marL="45720" marR="0" rtl="0" algn="l">
              <a:spcBef>
                <a:spcPts val="22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cup1.check()</a:t>
            </a:r>
          </a:p>
          <a:p>
            <a:pPr indent="-7619" lvl="0" marL="45720" marR="0" rtl="0" algn="l">
              <a:spcBef>
                <a:spcPts val="220"/>
              </a:spcBef>
              <a:spcAft>
                <a:spcPts val="0"/>
              </a:spcAft>
              <a:buClr>
                <a:schemeClr val="lt2"/>
              </a:buClr>
              <a:buFont typeface="Noto Sans Symbols"/>
              <a:buNone/>
            </a:pPr>
            <a:r>
              <a:t/>
            </a:r>
            <a:endParaRPr b="1" sz="1800">
              <a:solidFill>
                <a:srgbClr val="FFFF00"/>
              </a:solidFill>
              <a:latin typeface="Consolas"/>
              <a:ea typeface="Consolas"/>
              <a:cs typeface="Consolas"/>
              <a:sym typeface="Consolas"/>
            </a:endParaRPr>
          </a:p>
          <a:p>
            <a:pPr indent="-7619" lvl="0" marL="45720" marR="0" rtl="0" algn="l">
              <a:spcBef>
                <a:spcPts val="22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cup1.topuphalf()</a:t>
            </a:r>
          </a:p>
          <a:p>
            <a:pPr indent="-7619" lvl="0" marL="45720" marR="0" rtl="0" algn="l">
              <a:spcBef>
                <a:spcPts val="220"/>
              </a:spcBef>
              <a:spcAft>
                <a:spcPts val="0"/>
              </a:spcAft>
              <a:buClr>
                <a:schemeClr val="lt2"/>
              </a:buClr>
              <a:buSzPct val="25000"/>
              <a:buFont typeface="Noto Sans Symbols"/>
              <a:buNone/>
            </a:pPr>
            <a:r>
              <a:rPr b="1" lang="en-US" sz="1800">
                <a:solidFill>
                  <a:srgbClr val="FFFF00"/>
                </a:solidFill>
                <a:latin typeface="Consolas"/>
                <a:ea typeface="Consolas"/>
                <a:cs typeface="Consolas"/>
                <a:sym typeface="Consolas"/>
              </a:rPr>
              <a:t>cup1.observe()</a:t>
            </a:r>
          </a:p>
          <a:p>
            <a:pPr indent="-7619" lvl="0" marL="45720" marR="0" rtl="0" algn="l">
              <a:spcBef>
                <a:spcPts val="220"/>
              </a:spcBef>
              <a:buClr>
                <a:schemeClr val="lt2"/>
              </a:buClr>
              <a:buSzPct val="25000"/>
              <a:buFont typeface="Noto Sans Symbols"/>
              <a:buNone/>
            </a:pPr>
            <a:r>
              <a:rPr b="1" lang="en-US" sz="1800">
                <a:solidFill>
                  <a:srgbClr val="FFFF00"/>
                </a:solidFill>
                <a:latin typeface="Consolas"/>
                <a:ea typeface="Consolas"/>
                <a:cs typeface="Consolas"/>
                <a:sym typeface="Consolas"/>
              </a:rPr>
              <a:t>	</a:t>
            </a:r>
          </a:p>
        </p:txBody>
      </p:sp>
      <p:pic>
        <p:nvPicPr>
          <p:cNvPr descr="Image result for pottery funny" id="542" name="Shape 542"/>
          <p:cNvPicPr preferRelativeResize="0"/>
          <p:nvPr/>
        </p:nvPicPr>
        <p:blipFill rotWithShape="1">
          <a:blip r:embed="rId3">
            <a:alphaModFix/>
          </a:blip>
          <a:srcRect b="0" l="0" r="0" t="0"/>
          <a:stretch/>
        </p:blipFill>
        <p:spPr>
          <a:xfrm>
            <a:off x="6324600" y="1394298"/>
            <a:ext cx="2247900" cy="20288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 name="Shape 546"/>
        <p:cNvGrpSpPr/>
        <p:nvPr/>
      </p:nvGrpSpPr>
      <p:grpSpPr>
        <a:xfrm>
          <a:off x="0" y="0"/>
          <a:ext cx="0" cy="0"/>
          <a:chOff x="0" y="0"/>
          <a:chExt cx="0" cy="0"/>
        </a:xfrm>
      </p:grpSpPr>
      <p:sp>
        <p:nvSpPr>
          <p:cNvPr id="547" name="Shape 547"/>
          <p:cNvSpPr txBox="1"/>
          <p:nvPr>
            <p:ph type="ctrTitle"/>
          </p:nvPr>
        </p:nvSpPr>
        <p:spPr>
          <a:xfrm>
            <a:off x="2209800" y="914400"/>
            <a:ext cx="7315200" cy="2595025"/>
          </a:xfrm>
          <a:prstGeom prst="rect">
            <a:avLst/>
          </a:prstGeom>
          <a:noFill/>
          <a:ln>
            <a:noFill/>
          </a:ln>
        </p:spPr>
        <p:txBody>
          <a:bodyPr anchorCtr="0" anchor="b" bIns="45700" lIns="91425" rIns="91425" tIns="45700">
            <a:noAutofit/>
          </a:bodyPr>
          <a:lstStyle/>
          <a:p>
            <a:pPr indent="0" lvl="0" marL="0" marR="0" rtl="0" algn="l">
              <a:spcBef>
                <a:spcPts val="0"/>
              </a:spcBef>
              <a:buClr>
                <a:srgbClr val="EE86DA"/>
              </a:buClr>
              <a:buSzPct val="25000"/>
              <a:buFont typeface="Consolas"/>
              <a:buNone/>
            </a:pPr>
            <a:r>
              <a:rPr b="0" i="0" lang="en-US" sz="4800" u="none" cap="none" strike="noStrike">
                <a:solidFill>
                  <a:srgbClr val="EE86DA"/>
                </a:solidFill>
                <a:latin typeface="Consolas"/>
                <a:ea typeface="Consolas"/>
                <a:cs typeface="Consolas"/>
                <a:sym typeface="Consolas"/>
              </a:rPr>
              <a:t>Conclusion</a:t>
            </a:r>
          </a:p>
        </p:txBody>
      </p:sp>
      <p:sp>
        <p:nvSpPr>
          <p:cNvPr id="548" name="Shape 548"/>
          <p:cNvSpPr txBox="1"/>
          <p:nvPr>
            <p:ph idx="1" type="subTitle"/>
          </p:nvPr>
        </p:nvSpPr>
        <p:spPr>
          <a:xfrm>
            <a:off x="1828800" y="5713367"/>
            <a:ext cx="7315200" cy="1144631"/>
          </a:xfrm>
          <a:prstGeom prst="rect">
            <a:avLst/>
          </a:prstGeom>
          <a:noFill/>
          <a:ln>
            <a:noFill/>
          </a:ln>
        </p:spPr>
        <p:txBody>
          <a:bodyPr anchorCtr="0" anchor="t" bIns="45700" lIns="91425" rIns="91425" tIns="45700">
            <a:noAutofit/>
          </a:bodyPr>
          <a:lstStyle/>
          <a:p>
            <a:pPr indent="0" lvl="0" marL="0" marR="0" rtl="0" algn="l">
              <a:spcBef>
                <a:spcPts val="0"/>
              </a:spcBef>
              <a:buClr>
                <a:schemeClr val="lt2"/>
              </a:buClr>
              <a:buSzPct val="25000"/>
              <a:buFont typeface="Noto Sans Symbols"/>
              <a:buNone/>
            </a:pPr>
            <a:r>
              <a:rPr b="0" i="0" lang="en-US" sz="2035" u="none" cap="none" strike="noStrike">
                <a:solidFill>
                  <a:schemeClr val="lt1"/>
                </a:solidFill>
                <a:latin typeface="Consolas"/>
                <a:ea typeface="Consolas"/>
                <a:cs typeface="Consolas"/>
                <a:sym typeface="Consolas"/>
              </a:rPr>
              <a:t>THE END IS NEVER THE END IS NEVER THE END IS NEVER THE END IS NEVER THE END IS NEVER THE END IS NEVER THE END IS NEVER THE END IS NEVER THE END IS NEVER </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sp>
        <p:nvSpPr>
          <p:cNvPr id="553" name="Shape 553"/>
          <p:cNvSpPr txBox="1"/>
          <p:nvPr>
            <p:ph type="title"/>
          </p:nvPr>
        </p:nvSpPr>
        <p:spPr>
          <a:xfrm>
            <a:off x="7620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EE86DA"/>
              </a:buClr>
              <a:buSzPct val="25000"/>
              <a:buFont typeface="Consolas"/>
              <a:buNone/>
            </a:pPr>
            <a:r>
              <a:rPr b="0" i="0" lang="en-US" sz="4000" u="none" cap="none" strike="noStrike">
                <a:solidFill>
                  <a:srgbClr val="EE86DA"/>
                </a:solidFill>
                <a:latin typeface="Consolas"/>
                <a:ea typeface="Consolas"/>
                <a:cs typeface="Consolas"/>
                <a:sym typeface="Consolas"/>
              </a:rPr>
              <a:t>Resources</a:t>
            </a:r>
          </a:p>
        </p:txBody>
      </p:sp>
      <p:sp>
        <p:nvSpPr>
          <p:cNvPr id="554" name="Shape 554"/>
          <p:cNvSpPr txBox="1"/>
          <p:nvPr>
            <p:ph idx="1" type="body"/>
          </p:nvPr>
        </p:nvSpPr>
        <p:spPr>
          <a:xfrm>
            <a:off x="914400" y="1676400"/>
            <a:ext cx="7315200" cy="4495800"/>
          </a:xfrm>
          <a:prstGeom prst="rect">
            <a:avLst/>
          </a:prstGeom>
          <a:noFill/>
          <a:ln>
            <a:noFill/>
          </a:ln>
        </p:spPr>
        <p:txBody>
          <a:bodyPr anchorCtr="0" anchor="t" bIns="45700" lIns="91425" rIns="91425" tIns="45700">
            <a:noAutofit/>
          </a:bodyPr>
          <a:lstStyle/>
          <a:p>
            <a:pPr indent="-190500" lvl="0" marL="228600" marR="0" rtl="0" algn="l">
              <a:lnSpc>
                <a:spcPct val="80000"/>
              </a:lnSpc>
              <a:spcBef>
                <a:spcPts val="0"/>
              </a:spcBef>
              <a:spcAft>
                <a:spcPts val="0"/>
              </a:spcAft>
              <a:buClr>
                <a:schemeClr val="lt2"/>
              </a:buClr>
              <a:buSzPct val="97368"/>
              <a:buFont typeface="Noto Sans Symbols"/>
              <a:buChar char="▪"/>
            </a:pPr>
            <a:r>
              <a:rPr b="0" i="0" lang="en-US" sz="1850" u="none" cap="none" strike="noStrike">
                <a:solidFill>
                  <a:schemeClr val="lt1"/>
                </a:solidFill>
                <a:latin typeface="Consolas"/>
                <a:ea typeface="Consolas"/>
                <a:cs typeface="Consolas"/>
                <a:sym typeface="Consolas"/>
              </a:rPr>
              <a:t>Online Learning resources:</a:t>
            </a:r>
          </a:p>
          <a:p>
            <a:pPr indent="-185419" lvl="1" marL="502919" marR="0" rtl="0" algn="l">
              <a:lnSpc>
                <a:spcPct val="80000"/>
              </a:lnSpc>
              <a:spcBef>
                <a:spcPts val="333"/>
              </a:spcBef>
              <a:spcAft>
                <a:spcPts val="0"/>
              </a:spcAft>
              <a:buClr>
                <a:schemeClr val="lt2"/>
              </a:buClr>
              <a:buSzPct val="97941"/>
              <a:buFont typeface="Noto Sans Symbols"/>
              <a:buChar char="▪"/>
            </a:pPr>
            <a:r>
              <a:rPr b="0" i="0" lang="en-US" sz="1665" u="sng" cap="none" strike="noStrike">
                <a:solidFill>
                  <a:schemeClr val="hlink"/>
                </a:solidFill>
                <a:latin typeface="Consolas"/>
                <a:ea typeface="Consolas"/>
                <a:cs typeface="Consolas"/>
                <a:sym typeface="Consolas"/>
                <a:hlinkClick r:id="rId3"/>
              </a:rPr>
              <a:t>https://www.tutorialspoint.com/python/index.htm</a:t>
            </a:r>
          </a:p>
          <a:p>
            <a:pPr indent="-185419" lvl="1" marL="502919" marR="0" rtl="0" algn="l">
              <a:lnSpc>
                <a:spcPct val="80000"/>
              </a:lnSpc>
              <a:spcBef>
                <a:spcPts val="333"/>
              </a:spcBef>
              <a:spcAft>
                <a:spcPts val="0"/>
              </a:spcAft>
              <a:buClr>
                <a:schemeClr val="lt2"/>
              </a:buClr>
              <a:buSzPct val="97941"/>
              <a:buFont typeface="Noto Sans Symbols"/>
              <a:buChar char="▪"/>
            </a:pPr>
            <a:r>
              <a:rPr b="0" i="0" lang="en-US" sz="1665" u="sng" cap="none" strike="noStrike">
                <a:solidFill>
                  <a:schemeClr val="hlink"/>
                </a:solidFill>
                <a:latin typeface="Consolas"/>
                <a:ea typeface="Consolas"/>
                <a:cs typeface="Consolas"/>
                <a:sym typeface="Consolas"/>
                <a:hlinkClick r:id="rId4"/>
              </a:rPr>
              <a:t>http://python-guide-pt-br.readthedocs.io/en/latest/</a:t>
            </a:r>
          </a:p>
          <a:p>
            <a:pPr indent="-2540" lvl="1" marL="320040" marR="0" rtl="0" algn="l">
              <a:lnSpc>
                <a:spcPct val="80000"/>
              </a:lnSpc>
              <a:spcBef>
                <a:spcPts val="333"/>
              </a:spcBef>
              <a:spcAft>
                <a:spcPts val="0"/>
              </a:spcAft>
              <a:buClr>
                <a:schemeClr val="lt2"/>
              </a:buClr>
              <a:buSzPct val="25000"/>
              <a:buFont typeface="Noto Sans Symbols"/>
              <a:buNone/>
            </a:pPr>
            <a:r>
              <a:t/>
            </a:r>
            <a:endParaRPr b="0" i="0" sz="1665" u="none" cap="none" strike="noStrike">
              <a:solidFill>
                <a:schemeClr val="lt1"/>
              </a:solidFill>
              <a:latin typeface="Consolas"/>
              <a:ea typeface="Consolas"/>
              <a:cs typeface="Consolas"/>
              <a:sym typeface="Consolas"/>
            </a:endParaRPr>
          </a:p>
          <a:p>
            <a:pPr indent="-2540" lvl="1" marL="320040" marR="0" rtl="0" algn="l">
              <a:lnSpc>
                <a:spcPct val="80000"/>
              </a:lnSpc>
              <a:spcBef>
                <a:spcPts val="333"/>
              </a:spcBef>
              <a:spcAft>
                <a:spcPts val="0"/>
              </a:spcAft>
              <a:buClr>
                <a:schemeClr val="lt2"/>
              </a:buClr>
              <a:buSzPct val="25000"/>
              <a:buFont typeface="Noto Sans Symbols"/>
              <a:buNone/>
            </a:pPr>
            <a:r>
              <a:t/>
            </a:r>
            <a:endParaRPr b="0" i="0" sz="1665" u="none" cap="none" strike="noStrike">
              <a:solidFill>
                <a:schemeClr val="lt1"/>
              </a:solidFill>
              <a:latin typeface="Consolas"/>
              <a:ea typeface="Consolas"/>
              <a:cs typeface="Consolas"/>
              <a:sym typeface="Consolas"/>
            </a:endParaRPr>
          </a:p>
          <a:p>
            <a:pPr indent="-190500" lvl="0" marL="228600" marR="0" rtl="0" algn="l">
              <a:lnSpc>
                <a:spcPct val="80000"/>
              </a:lnSpc>
              <a:spcBef>
                <a:spcPts val="370"/>
              </a:spcBef>
              <a:spcAft>
                <a:spcPts val="0"/>
              </a:spcAft>
              <a:buClr>
                <a:schemeClr val="lt2"/>
              </a:buClr>
              <a:buSzPct val="97368"/>
              <a:buFont typeface="Noto Sans Symbols"/>
              <a:buChar char="▪"/>
            </a:pPr>
            <a:r>
              <a:rPr b="0" i="0" lang="en-US" sz="1850" u="none" cap="none" strike="noStrike">
                <a:solidFill>
                  <a:schemeClr val="lt1"/>
                </a:solidFill>
                <a:latin typeface="Consolas"/>
                <a:ea typeface="Consolas"/>
                <a:cs typeface="Consolas"/>
                <a:sym typeface="Consolas"/>
              </a:rPr>
              <a:t>API</a:t>
            </a:r>
          </a:p>
          <a:p>
            <a:pPr indent="-185419" lvl="1" marL="502919" marR="0" rtl="0" algn="l">
              <a:lnSpc>
                <a:spcPct val="80000"/>
              </a:lnSpc>
              <a:spcBef>
                <a:spcPts val="333"/>
              </a:spcBef>
              <a:spcAft>
                <a:spcPts val="0"/>
              </a:spcAft>
              <a:buClr>
                <a:schemeClr val="lt2"/>
              </a:buClr>
              <a:buSzPct val="97941"/>
              <a:buFont typeface="Noto Sans Symbols"/>
              <a:buChar char="▪"/>
            </a:pPr>
            <a:r>
              <a:rPr b="0" i="0" lang="en-US" sz="1665" u="sng" cap="none" strike="noStrike">
                <a:solidFill>
                  <a:schemeClr val="hlink"/>
                </a:solidFill>
                <a:latin typeface="Consolas"/>
                <a:ea typeface="Consolas"/>
                <a:cs typeface="Consolas"/>
                <a:sym typeface="Consolas"/>
                <a:hlinkClick r:id="rId5"/>
              </a:rPr>
              <a:t>https://docs.python.org/3/</a:t>
            </a:r>
          </a:p>
          <a:p>
            <a:pPr indent="-185419" lvl="1" marL="502919" marR="0" rtl="0" algn="l">
              <a:lnSpc>
                <a:spcPct val="80000"/>
              </a:lnSpc>
              <a:spcBef>
                <a:spcPts val="333"/>
              </a:spcBef>
              <a:spcAft>
                <a:spcPts val="0"/>
              </a:spcAft>
              <a:buClr>
                <a:schemeClr val="lt2"/>
              </a:buClr>
              <a:buSzPct val="97941"/>
              <a:buFont typeface="Noto Sans Symbols"/>
              <a:buNone/>
            </a:pPr>
            <a:r>
              <a:t/>
            </a:r>
            <a:endParaRPr b="0" i="0" sz="1665" u="none" cap="none" strike="noStrike">
              <a:solidFill>
                <a:schemeClr val="lt1"/>
              </a:solidFill>
              <a:latin typeface="Consolas"/>
              <a:ea typeface="Consolas"/>
              <a:cs typeface="Consolas"/>
              <a:sym typeface="Consolas"/>
            </a:endParaRPr>
          </a:p>
          <a:p>
            <a:pPr indent="-190500" lvl="0" marL="228600" marR="0" rtl="0" algn="l">
              <a:lnSpc>
                <a:spcPct val="80000"/>
              </a:lnSpc>
              <a:spcBef>
                <a:spcPts val="370"/>
              </a:spcBef>
              <a:spcAft>
                <a:spcPts val="0"/>
              </a:spcAft>
              <a:buClr>
                <a:schemeClr val="lt2"/>
              </a:buClr>
              <a:buSzPct val="97368"/>
              <a:buFont typeface="Noto Sans Symbols"/>
              <a:buChar char="▪"/>
            </a:pPr>
            <a:r>
              <a:rPr b="0" i="0" lang="en-US" sz="1850" u="none" cap="none" strike="noStrike">
                <a:solidFill>
                  <a:schemeClr val="lt1"/>
                </a:solidFill>
                <a:latin typeface="Consolas"/>
                <a:ea typeface="Consolas"/>
                <a:cs typeface="Consolas"/>
                <a:sym typeface="Consolas"/>
              </a:rPr>
              <a:t>Exercise Codes &amp; Slides</a:t>
            </a:r>
          </a:p>
          <a:p>
            <a:pPr indent="-185419" lvl="1" marL="502919" marR="0" rtl="0" algn="l">
              <a:lnSpc>
                <a:spcPct val="80000"/>
              </a:lnSpc>
              <a:spcBef>
                <a:spcPts val="333"/>
              </a:spcBef>
              <a:spcAft>
                <a:spcPts val="0"/>
              </a:spcAft>
              <a:buClr>
                <a:schemeClr val="lt2"/>
              </a:buClr>
              <a:buSzPct val="97941"/>
              <a:buFont typeface="Noto Sans Symbols"/>
              <a:buChar char="▪"/>
            </a:pPr>
            <a:r>
              <a:rPr b="0" i="0" lang="en-US" sz="1665" u="sng" cap="none" strike="noStrike">
                <a:solidFill>
                  <a:schemeClr val="hlink"/>
                </a:solidFill>
                <a:latin typeface="Consolas"/>
                <a:ea typeface="Consolas"/>
                <a:cs typeface="Consolas"/>
                <a:sym typeface="Consolas"/>
                <a:hlinkClick r:id="rId6"/>
              </a:rPr>
              <a:t>https://github.com/cardboardcode/pcc</a:t>
            </a:r>
          </a:p>
          <a:p>
            <a:pPr indent="-185419" lvl="1" marL="502919" marR="0" rtl="0" algn="l">
              <a:lnSpc>
                <a:spcPct val="80000"/>
              </a:lnSpc>
              <a:spcBef>
                <a:spcPts val="333"/>
              </a:spcBef>
              <a:spcAft>
                <a:spcPts val="0"/>
              </a:spcAft>
              <a:buClr>
                <a:schemeClr val="lt2"/>
              </a:buClr>
              <a:buSzPct val="97941"/>
              <a:buFont typeface="Noto Sans Symbols"/>
              <a:buNone/>
            </a:pPr>
            <a:r>
              <a:t/>
            </a:r>
            <a:endParaRPr b="0" i="0" sz="1665" u="none" cap="none" strike="noStrike">
              <a:solidFill>
                <a:schemeClr val="lt1"/>
              </a:solidFill>
              <a:latin typeface="Consolas"/>
              <a:ea typeface="Consolas"/>
              <a:cs typeface="Consolas"/>
              <a:sym typeface="Consolas"/>
            </a:endParaRPr>
          </a:p>
          <a:p>
            <a:pPr indent="-190500" lvl="0" marL="228600" marR="0" rtl="0" algn="l">
              <a:lnSpc>
                <a:spcPct val="80000"/>
              </a:lnSpc>
              <a:spcBef>
                <a:spcPts val="370"/>
              </a:spcBef>
              <a:spcAft>
                <a:spcPts val="0"/>
              </a:spcAft>
              <a:buClr>
                <a:schemeClr val="lt2"/>
              </a:buClr>
              <a:buSzPct val="97368"/>
              <a:buFont typeface="Noto Sans Symbols"/>
              <a:buChar char="▪"/>
            </a:pPr>
            <a:r>
              <a:rPr b="0" i="0" lang="en-US" sz="1850" u="none" cap="none" strike="noStrike">
                <a:solidFill>
                  <a:schemeClr val="lt1"/>
                </a:solidFill>
                <a:latin typeface="Consolas"/>
                <a:ea typeface="Consolas"/>
                <a:cs typeface="Consolas"/>
                <a:sym typeface="Consolas"/>
              </a:rPr>
              <a:t>Specializations</a:t>
            </a:r>
          </a:p>
          <a:p>
            <a:pPr indent="-185419" lvl="1" marL="502919" marR="0" rtl="0" algn="l">
              <a:lnSpc>
                <a:spcPct val="80000"/>
              </a:lnSpc>
              <a:spcBef>
                <a:spcPts val="333"/>
              </a:spcBef>
              <a:spcAft>
                <a:spcPts val="0"/>
              </a:spcAft>
              <a:buClr>
                <a:schemeClr val="lt2"/>
              </a:buClr>
              <a:buSzPct val="97941"/>
              <a:buFont typeface="Noto Sans Symbols"/>
              <a:buChar char="▪"/>
            </a:pPr>
            <a:r>
              <a:rPr b="0" i="0" lang="en-US" sz="1665" u="none" cap="none" strike="noStrike">
                <a:solidFill>
                  <a:schemeClr val="lt1"/>
                </a:solidFill>
                <a:latin typeface="Consolas"/>
                <a:ea typeface="Consolas"/>
                <a:cs typeface="Consolas"/>
                <a:sym typeface="Consolas"/>
              </a:rPr>
              <a:t>Web-development: </a:t>
            </a:r>
            <a:r>
              <a:rPr b="0" i="0" lang="en-US" sz="1665" u="sng" cap="none" strike="noStrike">
                <a:solidFill>
                  <a:schemeClr val="hlink"/>
                </a:solidFill>
                <a:latin typeface="Consolas"/>
                <a:ea typeface="Consolas"/>
                <a:cs typeface="Consolas"/>
                <a:sym typeface="Consolas"/>
                <a:hlinkClick r:id="rId7"/>
              </a:rPr>
              <a:t>https://docs.djangoproject.com/en/1.11/intro/</a:t>
            </a:r>
          </a:p>
          <a:p>
            <a:pPr indent="-185419" lvl="1" marL="502919" marR="0" rtl="0" algn="l">
              <a:lnSpc>
                <a:spcPct val="80000"/>
              </a:lnSpc>
              <a:spcBef>
                <a:spcPts val="333"/>
              </a:spcBef>
              <a:spcAft>
                <a:spcPts val="0"/>
              </a:spcAft>
              <a:buClr>
                <a:schemeClr val="lt2"/>
              </a:buClr>
              <a:buSzPct val="97941"/>
              <a:buFont typeface="Noto Sans Symbols"/>
              <a:buChar char="▪"/>
            </a:pPr>
            <a:r>
              <a:rPr b="0" i="0" lang="en-US" sz="1665" u="none" cap="none" strike="noStrike">
                <a:solidFill>
                  <a:schemeClr val="lt1"/>
                </a:solidFill>
                <a:latin typeface="Consolas"/>
                <a:ea typeface="Consolas"/>
                <a:cs typeface="Consolas"/>
                <a:sym typeface="Consolas"/>
              </a:rPr>
              <a:t>Data-Mining:</a:t>
            </a:r>
          </a:p>
          <a:p>
            <a:pPr indent="-2540" lvl="1" marL="320040" marR="0" rtl="0" algn="l">
              <a:lnSpc>
                <a:spcPct val="80000"/>
              </a:lnSpc>
              <a:spcBef>
                <a:spcPts val="333"/>
              </a:spcBef>
              <a:spcAft>
                <a:spcPts val="0"/>
              </a:spcAft>
              <a:buClr>
                <a:schemeClr val="lt2"/>
              </a:buClr>
              <a:buSzPct val="25000"/>
              <a:buFont typeface="Noto Sans Symbols"/>
              <a:buNone/>
            </a:pPr>
            <a:r>
              <a:rPr b="0" i="0" lang="en-US" sz="1665" u="sng" cap="none" strike="noStrike">
                <a:solidFill>
                  <a:schemeClr val="hlink"/>
                </a:solidFill>
                <a:latin typeface="Consolas"/>
                <a:ea typeface="Consolas"/>
                <a:cs typeface="Consolas"/>
                <a:sym typeface="Consolas"/>
                <a:hlinkClick r:id="rId8"/>
              </a:rPr>
              <a:t>  http://guidetodatamining.com/</a:t>
            </a:r>
          </a:p>
          <a:p>
            <a:pPr indent="-185419" lvl="1" marL="502919" marR="0" rtl="0" algn="l">
              <a:lnSpc>
                <a:spcPct val="80000"/>
              </a:lnSpc>
              <a:spcBef>
                <a:spcPts val="333"/>
              </a:spcBef>
              <a:spcAft>
                <a:spcPts val="0"/>
              </a:spcAft>
              <a:buClr>
                <a:schemeClr val="lt2"/>
              </a:buClr>
              <a:buSzPct val="97941"/>
              <a:buFont typeface="Noto Sans Symbols"/>
              <a:buNone/>
            </a:pPr>
            <a:r>
              <a:t/>
            </a:r>
            <a:endParaRPr b="0" i="0" sz="1665" u="none" cap="none" strike="noStrike">
              <a:solidFill>
                <a:schemeClr val="lt1"/>
              </a:solidFill>
              <a:latin typeface="Consolas"/>
              <a:ea typeface="Consolas"/>
              <a:cs typeface="Consolas"/>
              <a:sym typeface="Consolas"/>
            </a:endParaRPr>
          </a:p>
          <a:p>
            <a:pPr indent="-185419" lvl="1" marL="502919" marR="0" rtl="0" algn="l">
              <a:lnSpc>
                <a:spcPct val="80000"/>
              </a:lnSpc>
              <a:spcBef>
                <a:spcPts val="333"/>
              </a:spcBef>
              <a:spcAft>
                <a:spcPts val="0"/>
              </a:spcAft>
              <a:buClr>
                <a:schemeClr val="lt2"/>
              </a:buClr>
              <a:buSzPct val="97941"/>
              <a:buFont typeface="Noto Sans Symbols"/>
              <a:buNone/>
            </a:pPr>
            <a:r>
              <a:t/>
            </a:r>
            <a:endParaRPr b="0" i="0" sz="1665" u="none" cap="none" strike="noStrike">
              <a:solidFill>
                <a:schemeClr val="lt1"/>
              </a:solidFill>
              <a:latin typeface="Consolas"/>
              <a:ea typeface="Consolas"/>
              <a:cs typeface="Consolas"/>
              <a:sym typeface="Consolas"/>
            </a:endParaRPr>
          </a:p>
          <a:p>
            <a:pPr indent="-185419" lvl="1" marL="502919" marR="0" rtl="0" algn="l">
              <a:lnSpc>
                <a:spcPct val="80000"/>
              </a:lnSpc>
              <a:spcBef>
                <a:spcPts val="333"/>
              </a:spcBef>
              <a:buClr>
                <a:schemeClr val="lt2"/>
              </a:buClr>
              <a:buSzPct val="97941"/>
              <a:buFont typeface="Noto Sans Symbols"/>
              <a:buNone/>
            </a:pPr>
            <a:r>
              <a:t/>
            </a:r>
            <a:endParaRPr b="0" i="0" sz="1665" u="none" cap="none" strike="noStrike">
              <a:solidFill>
                <a:schemeClr val="lt1"/>
              </a:solidFill>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8" name="Shape 558"/>
        <p:cNvGrpSpPr/>
        <p:nvPr/>
      </p:nvGrpSpPr>
      <p:grpSpPr>
        <a:xfrm>
          <a:off x="0" y="0"/>
          <a:ext cx="0" cy="0"/>
          <a:chOff x="0" y="0"/>
          <a:chExt cx="0" cy="0"/>
        </a:xfrm>
      </p:grpSpPr>
      <p:sp>
        <p:nvSpPr>
          <p:cNvPr id="559" name="Shape 559"/>
          <p:cNvSpPr txBox="1"/>
          <p:nvPr>
            <p:ph type="title"/>
          </p:nvPr>
        </p:nvSpPr>
        <p:spPr>
          <a:xfrm>
            <a:off x="7620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EE86DA"/>
              </a:buClr>
              <a:buSzPct val="25000"/>
              <a:buFont typeface="Consolas"/>
              <a:buNone/>
            </a:pPr>
            <a:r>
              <a:rPr b="0" i="0" lang="en-US" sz="4000" u="none" cap="none" strike="noStrike">
                <a:solidFill>
                  <a:srgbClr val="EE86DA"/>
                </a:solidFill>
                <a:latin typeface="Consolas"/>
                <a:ea typeface="Consolas"/>
                <a:cs typeface="Consolas"/>
                <a:sym typeface="Consolas"/>
              </a:rPr>
              <a:t>Final Message</a:t>
            </a:r>
          </a:p>
        </p:txBody>
      </p:sp>
      <p:sp>
        <p:nvSpPr>
          <p:cNvPr id="560" name="Shape 560"/>
          <p:cNvSpPr txBox="1"/>
          <p:nvPr>
            <p:ph idx="1" type="body"/>
          </p:nvPr>
        </p:nvSpPr>
        <p:spPr>
          <a:xfrm>
            <a:off x="914400" y="1676400"/>
            <a:ext cx="7315200" cy="3894600"/>
          </a:xfrm>
          <a:prstGeom prst="rect">
            <a:avLst/>
          </a:prstGeom>
          <a:noFill/>
          <a:ln>
            <a:noFill/>
          </a:ln>
        </p:spPr>
        <p:txBody>
          <a:bodyPr anchorCtr="0" anchor="t" bIns="45700" lIns="91425" rIns="91425" tIns="45700">
            <a:noAutofit/>
          </a:bodyPr>
          <a:lstStyle/>
          <a:p>
            <a:pPr indent="-185419" lvl="1" marL="502919" marR="0" rtl="0" algn="l">
              <a:lnSpc>
                <a:spcPct val="90000"/>
              </a:lnSpc>
              <a:spcBef>
                <a:spcPts val="0"/>
              </a:spcBef>
              <a:spcAft>
                <a:spcPts val="0"/>
              </a:spcAft>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Improvements happens one step at a time and they do so in </a:t>
            </a:r>
            <a:r>
              <a:rPr b="0" i="0" lang="en-US" sz="1800" u="none" cap="none" strike="noStrike">
                <a:solidFill>
                  <a:srgbClr val="FFFF00"/>
                </a:solidFill>
                <a:latin typeface="Consolas"/>
                <a:ea typeface="Consolas"/>
                <a:cs typeface="Consolas"/>
                <a:sym typeface="Consolas"/>
              </a:rPr>
              <a:t>annoyingly small chunks</a:t>
            </a:r>
            <a:r>
              <a:rPr b="0" i="0" lang="en-US" sz="1800" u="none" cap="none" strike="noStrike">
                <a:solidFill>
                  <a:schemeClr val="lt1"/>
                </a:solidFill>
                <a:latin typeface="Consolas"/>
                <a:ea typeface="Consolas"/>
                <a:cs typeface="Consolas"/>
                <a:sym typeface="Consolas"/>
              </a:rPr>
              <a:t>. </a:t>
            </a:r>
          </a:p>
          <a:p>
            <a:pPr indent="-185419" lvl="1" marL="502919" marR="0" rtl="0" algn="l">
              <a:lnSpc>
                <a:spcPct val="90000"/>
              </a:lnSpc>
              <a:spcBef>
                <a:spcPts val="360"/>
              </a:spcBef>
              <a:spcAft>
                <a:spcPts val="0"/>
              </a:spcAft>
              <a:buClr>
                <a:schemeClr val="lt2"/>
              </a:buClr>
              <a:buSzPct val="100000"/>
              <a:buFont typeface="Noto Sans Symbols"/>
              <a:buNone/>
            </a:pPr>
            <a:r>
              <a:t/>
            </a:r>
            <a:endParaRPr b="0" i="0" sz="1800" u="none" cap="none" strike="noStrike">
              <a:solidFill>
                <a:schemeClr val="lt1"/>
              </a:solidFill>
              <a:latin typeface="Consolas"/>
              <a:ea typeface="Consolas"/>
              <a:cs typeface="Consolas"/>
              <a:sym typeface="Consolas"/>
            </a:endParaRPr>
          </a:p>
          <a:p>
            <a:pPr indent="-185419" lvl="1" marL="502919" marR="0" rtl="0" algn="l">
              <a:lnSpc>
                <a:spcPct val="90000"/>
              </a:lnSpc>
              <a:spcBef>
                <a:spcPts val="360"/>
              </a:spcBef>
              <a:spcAft>
                <a:spcPts val="0"/>
              </a:spcAft>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Tell yourself that even when the cup is empty, it is still filled to the brim with </a:t>
            </a:r>
            <a:r>
              <a:rPr lang="en-US"/>
              <a:t>coffee … “in gaseous state”</a:t>
            </a:r>
            <a:r>
              <a:rPr b="0" i="0" lang="en-US" sz="1800" u="none" cap="none" strike="noStrike">
                <a:solidFill>
                  <a:schemeClr val="lt1"/>
                </a:solidFill>
                <a:latin typeface="Consolas"/>
                <a:ea typeface="Consolas"/>
                <a:cs typeface="Consolas"/>
                <a:sym typeface="Consolas"/>
              </a:rPr>
              <a:t>.</a:t>
            </a:r>
          </a:p>
          <a:p>
            <a:pPr indent="-185419" lvl="1" marL="502919" marR="0" rtl="0" algn="l">
              <a:lnSpc>
                <a:spcPct val="90000"/>
              </a:lnSpc>
              <a:spcBef>
                <a:spcPts val="360"/>
              </a:spcBef>
              <a:spcAft>
                <a:spcPts val="0"/>
              </a:spcAft>
              <a:buClr>
                <a:schemeClr val="lt2"/>
              </a:buClr>
              <a:buSzPct val="100000"/>
              <a:buFont typeface="Noto Sans Symbols"/>
              <a:buNone/>
            </a:pPr>
            <a:r>
              <a:t/>
            </a:r>
            <a:endParaRPr b="0" i="0" sz="1800" u="none" cap="none" strike="noStrike">
              <a:solidFill>
                <a:schemeClr val="lt1"/>
              </a:solidFill>
              <a:latin typeface="Consolas"/>
              <a:ea typeface="Consolas"/>
              <a:cs typeface="Consolas"/>
              <a:sym typeface="Consolas"/>
            </a:endParaRPr>
          </a:p>
          <a:p>
            <a:pPr indent="-185419" lvl="1" marL="502919" marR="0" rtl="0" algn="l">
              <a:lnSpc>
                <a:spcPct val="90000"/>
              </a:lnSpc>
              <a:spcBef>
                <a:spcPts val="360"/>
              </a:spcBef>
              <a:spcAft>
                <a:spcPts val="0"/>
              </a:spcAft>
              <a:buClr>
                <a:schemeClr val="lt2"/>
              </a:buClr>
              <a:buSzPct val="100000"/>
              <a:buFont typeface="Noto Sans Symbols"/>
              <a:buChar char="▪"/>
            </a:pPr>
            <a:r>
              <a:rPr b="0" i="0" lang="en-US" sz="1800" u="none" cap="none" strike="noStrike">
                <a:solidFill>
                  <a:srgbClr val="FFFF00"/>
                </a:solidFill>
                <a:latin typeface="Consolas"/>
                <a:ea typeface="Consolas"/>
                <a:cs typeface="Consolas"/>
                <a:sym typeface="Consolas"/>
              </a:rPr>
              <a:t>Procrastination</a:t>
            </a:r>
            <a:r>
              <a:rPr b="0" i="0" lang="en-US" sz="1800" u="none" cap="none" strike="noStrike">
                <a:solidFill>
                  <a:schemeClr val="lt1"/>
                </a:solidFill>
                <a:latin typeface="Consolas"/>
                <a:ea typeface="Consolas"/>
                <a:cs typeface="Consolas"/>
                <a:sym typeface="Consolas"/>
              </a:rPr>
              <a:t> – Those big contiguous blocks of time we convince ourselves do not exist. Grab any opportunity you can, no matter how small it is.</a:t>
            </a:r>
          </a:p>
          <a:p>
            <a:pPr indent="-185419" lvl="1" marL="502919" marR="0" rtl="0" algn="l">
              <a:lnSpc>
                <a:spcPct val="90000"/>
              </a:lnSpc>
              <a:spcBef>
                <a:spcPts val="360"/>
              </a:spcBef>
              <a:spcAft>
                <a:spcPts val="0"/>
              </a:spcAft>
              <a:buClr>
                <a:schemeClr val="lt2"/>
              </a:buClr>
              <a:buSzPct val="100000"/>
              <a:buFont typeface="Noto Sans Symbols"/>
              <a:buNone/>
            </a:pPr>
            <a:r>
              <a:t/>
            </a:r>
            <a:endParaRPr b="0" i="0" sz="1800" u="none" cap="none" strike="noStrike">
              <a:solidFill>
                <a:schemeClr val="lt1"/>
              </a:solidFill>
              <a:latin typeface="Consolas"/>
              <a:ea typeface="Consolas"/>
              <a:cs typeface="Consolas"/>
              <a:sym typeface="Consolas"/>
            </a:endParaRPr>
          </a:p>
          <a:p>
            <a:pPr indent="-185419" lvl="1" marL="502919" marR="0" rtl="0" algn="l">
              <a:lnSpc>
                <a:spcPct val="90000"/>
              </a:lnSpc>
              <a:spcBef>
                <a:spcPts val="360"/>
              </a:spcBef>
              <a:buClr>
                <a:schemeClr val="lt2"/>
              </a:buClr>
              <a:buSzPct val="100000"/>
              <a:buFont typeface="Noto Sans Symbols"/>
              <a:buChar char="▪"/>
            </a:pPr>
            <a:r>
              <a:rPr b="0" i="0" lang="en-US" sz="1800" u="none" cap="none" strike="noStrike">
                <a:solidFill>
                  <a:schemeClr val="lt1"/>
                </a:solidFill>
                <a:latin typeface="Consolas"/>
                <a:ea typeface="Consolas"/>
                <a:cs typeface="Consolas"/>
                <a:sym typeface="Consolas"/>
              </a:rPr>
              <a:t>Know that when the going gets tough, it is </a:t>
            </a:r>
            <a:r>
              <a:rPr b="0" i="0" lang="en-US" sz="1800" u="none" cap="none" strike="noStrike">
                <a:solidFill>
                  <a:srgbClr val="FFFF00"/>
                </a:solidFill>
                <a:latin typeface="Consolas"/>
                <a:ea typeface="Consolas"/>
                <a:cs typeface="Consolas"/>
                <a:sym typeface="Consolas"/>
              </a:rPr>
              <a:t>normal</a:t>
            </a:r>
            <a:r>
              <a:rPr b="0" i="0" lang="en-US" sz="1800" u="none" cap="none" strike="noStrike">
                <a:solidFill>
                  <a:schemeClr val="lt1"/>
                </a:solidFill>
                <a:latin typeface="Consolas"/>
                <a:ea typeface="Consolas"/>
                <a:cs typeface="Consolas"/>
                <a:sym typeface="Consolas"/>
              </a:rPr>
              <a:t> and </a:t>
            </a:r>
            <a:r>
              <a:rPr b="0" i="0" lang="en-US" sz="1800" u="none" cap="none" strike="noStrike">
                <a:solidFill>
                  <a:srgbClr val="FFFF00"/>
                </a:solidFill>
                <a:latin typeface="Consolas"/>
                <a:ea typeface="Consolas"/>
                <a:cs typeface="Consolas"/>
                <a:sym typeface="Consolas"/>
              </a:rPr>
              <a:t>you are not alone</a:t>
            </a:r>
            <a:r>
              <a:rPr b="0" i="0" lang="en-US" sz="1800" u="none" cap="none" strike="noStrike">
                <a:solidFill>
                  <a:schemeClr val="lt1"/>
                </a:solidFill>
                <a:latin typeface="Consolas"/>
                <a:ea typeface="Consolas"/>
                <a:cs typeface="Consolas"/>
                <a:sym typeface="Consolas"/>
              </a:rPr>
              <a:t>.</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4" name="Shape 564"/>
        <p:cNvGrpSpPr/>
        <p:nvPr/>
      </p:nvGrpSpPr>
      <p:grpSpPr>
        <a:xfrm>
          <a:off x="0" y="0"/>
          <a:ext cx="0" cy="0"/>
          <a:chOff x="0" y="0"/>
          <a:chExt cx="0" cy="0"/>
        </a:xfrm>
      </p:grpSpPr>
      <p:sp>
        <p:nvSpPr>
          <p:cNvPr id="565" name="Shape 565"/>
          <p:cNvSpPr txBox="1"/>
          <p:nvPr>
            <p:ph type="ctrTitle"/>
          </p:nvPr>
        </p:nvSpPr>
        <p:spPr>
          <a:xfrm>
            <a:off x="392625" y="121400"/>
            <a:ext cx="7696200" cy="685800"/>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Consolas"/>
              <a:buNone/>
            </a:pPr>
            <a:r>
              <a:rPr b="0" i="0" lang="en-US" sz="4320" u="none" cap="none" strike="noStrike">
                <a:solidFill>
                  <a:schemeClr val="lt2"/>
                </a:solidFill>
                <a:latin typeface="Consolas"/>
                <a:ea typeface="Consolas"/>
                <a:cs typeface="Consolas"/>
                <a:sym typeface="Consolas"/>
              </a:rPr>
              <a:t>Encouragements</a:t>
            </a:r>
          </a:p>
        </p:txBody>
      </p:sp>
      <p:pic>
        <p:nvPicPr>
          <p:cNvPr descr="C:\Users\Kelvin Bey\Google Drive\GRUMPY CODES\001\FRAME 1.png" id="566" name="Shape 566"/>
          <p:cNvPicPr preferRelativeResize="0"/>
          <p:nvPr/>
        </p:nvPicPr>
        <p:blipFill rotWithShape="1">
          <a:blip r:embed="rId3">
            <a:alphaModFix/>
          </a:blip>
          <a:srcRect b="0" l="0" r="0" t="0"/>
          <a:stretch/>
        </p:blipFill>
        <p:spPr>
          <a:xfrm>
            <a:off x="533400" y="1295400"/>
            <a:ext cx="2433404" cy="2433401"/>
          </a:xfrm>
          <a:prstGeom prst="rect">
            <a:avLst/>
          </a:prstGeom>
          <a:noFill/>
          <a:ln>
            <a:noFill/>
          </a:ln>
        </p:spPr>
      </p:pic>
      <p:sp>
        <p:nvSpPr>
          <p:cNvPr id="567" name="Shape 567"/>
          <p:cNvSpPr txBox="1"/>
          <p:nvPr/>
        </p:nvSpPr>
        <p:spPr>
          <a:xfrm>
            <a:off x="3076475" y="738502"/>
            <a:ext cx="5715000" cy="35472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lt1"/>
                </a:solidFill>
                <a:latin typeface="Consolas"/>
                <a:ea typeface="Consolas"/>
                <a:cs typeface="Consolas"/>
                <a:sym typeface="Consolas"/>
              </a:rPr>
              <a:t>Check out my comic: </a:t>
            </a:r>
            <a:r>
              <a:rPr b="1" i="1" lang="en-US" sz="2400" u="sng">
                <a:solidFill>
                  <a:schemeClr val="lt1"/>
                </a:solidFill>
                <a:latin typeface="Consolas"/>
                <a:ea typeface="Consolas"/>
                <a:cs typeface="Consolas"/>
                <a:sym typeface="Consolas"/>
              </a:rPr>
              <a:t>Grumpy Codes</a:t>
            </a:r>
          </a:p>
          <a:p>
            <a:pPr indent="0" lvl="0" marL="0" marR="0" rtl="0" algn="l">
              <a:spcBef>
                <a:spcPts val="0"/>
              </a:spcBef>
              <a:buNone/>
            </a:pPr>
            <a:r>
              <a:t/>
            </a:r>
            <a:endParaRPr sz="1800">
              <a:solidFill>
                <a:schemeClr val="lt1"/>
              </a:solidFill>
              <a:latin typeface="Consolas"/>
              <a:ea typeface="Consolas"/>
              <a:cs typeface="Consolas"/>
              <a:sym typeface="Consolas"/>
            </a:endParaRPr>
          </a:p>
          <a:p>
            <a:pPr indent="0" lvl="0" marL="0" marR="0" rtl="0" algn="l">
              <a:spcBef>
                <a:spcPts val="0"/>
              </a:spcBef>
              <a:buSzPct val="25000"/>
              <a:buNone/>
            </a:pPr>
            <a:r>
              <a:rPr b="1" lang="en-US" sz="2400">
                <a:solidFill>
                  <a:schemeClr val="lt1"/>
                </a:solidFill>
                <a:latin typeface="Consolas"/>
                <a:ea typeface="Consolas"/>
                <a:cs typeface="Consolas"/>
                <a:sym typeface="Consolas"/>
              </a:rPr>
              <a:t>Tapastic</a:t>
            </a:r>
            <a:r>
              <a:rPr b="1" lang="en-US" sz="1800">
                <a:solidFill>
                  <a:schemeClr val="lt1"/>
                </a:solidFill>
                <a:latin typeface="Consolas"/>
                <a:ea typeface="Consolas"/>
                <a:cs typeface="Consolas"/>
                <a:sym typeface="Consolas"/>
              </a:rPr>
              <a:t> -</a:t>
            </a:r>
            <a:r>
              <a:rPr lang="en-US" sz="1800">
                <a:solidFill>
                  <a:schemeClr val="lt1"/>
                </a:solidFill>
                <a:latin typeface="Consolas"/>
                <a:ea typeface="Consolas"/>
                <a:cs typeface="Consolas"/>
                <a:sym typeface="Consolas"/>
              </a:rPr>
              <a:t> </a:t>
            </a:r>
          </a:p>
          <a:p>
            <a:pPr indent="0" lvl="0" marL="0" marR="0" rtl="0" algn="l">
              <a:spcBef>
                <a:spcPts val="0"/>
              </a:spcBef>
              <a:buSzPct val="25000"/>
              <a:buNone/>
            </a:pPr>
            <a:r>
              <a:rPr lang="en-US" sz="1800" u="sng">
                <a:solidFill>
                  <a:schemeClr val="hlink"/>
                </a:solidFill>
                <a:latin typeface="Consolas"/>
                <a:ea typeface="Consolas"/>
                <a:cs typeface="Consolas"/>
                <a:sym typeface="Consolas"/>
                <a:hlinkClick r:id="rId4"/>
              </a:rPr>
              <a:t>https://tapas.io/series/Grumpy-Codes</a:t>
            </a:r>
          </a:p>
          <a:p>
            <a:pPr indent="0" lvl="0" marL="0" marR="0" rtl="0" algn="l">
              <a:spcBef>
                <a:spcPts val="0"/>
              </a:spcBef>
              <a:buNone/>
            </a:pPr>
            <a:r>
              <a:t/>
            </a:r>
            <a:endParaRPr sz="2400">
              <a:solidFill>
                <a:schemeClr val="lt1"/>
              </a:solidFill>
              <a:latin typeface="Consolas"/>
              <a:ea typeface="Consolas"/>
              <a:cs typeface="Consolas"/>
              <a:sym typeface="Consolas"/>
            </a:endParaRPr>
          </a:p>
          <a:p>
            <a:pPr indent="0" lvl="0" marL="0" marR="0" rtl="0" algn="l">
              <a:spcBef>
                <a:spcPts val="0"/>
              </a:spcBef>
              <a:buSzPct val="25000"/>
              <a:buNone/>
            </a:pPr>
            <a:r>
              <a:rPr b="1" lang="en-US" sz="2400">
                <a:solidFill>
                  <a:schemeClr val="lt1"/>
                </a:solidFill>
                <a:latin typeface="Consolas"/>
                <a:ea typeface="Consolas"/>
                <a:cs typeface="Consolas"/>
                <a:sym typeface="Consolas"/>
              </a:rPr>
              <a:t>Instagram – </a:t>
            </a:r>
          </a:p>
          <a:p>
            <a:pPr indent="0" lvl="0" marL="0" marR="0" rtl="0" algn="l">
              <a:spcBef>
                <a:spcPts val="0"/>
              </a:spcBef>
              <a:buSzPct val="25000"/>
              <a:buNone/>
            </a:pPr>
            <a:r>
              <a:rPr lang="en-US" sz="1800">
                <a:solidFill>
                  <a:schemeClr val="lt1"/>
                </a:solidFill>
                <a:latin typeface="Consolas"/>
                <a:ea typeface="Consolas"/>
                <a:cs typeface="Consolas"/>
                <a:sym typeface="Consolas"/>
              </a:rPr>
              <a:t>@cardboardvoice</a:t>
            </a:r>
          </a:p>
          <a:p>
            <a:pPr indent="0" lvl="0" marL="0" marR="0" rtl="0" algn="l">
              <a:spcBef>
                <a:spcPts val="0"/>
              </a:spcBef>
              <a:buNone/>
            </a:pPr>
            <a:r>
              <a:t/>
            </a:r>
            <a:endParaRPr b="1" sz="2400">
              <a:solidFill>
                <a:schemeClr val="lt1"/>
              </a:solidFill>
              <a:latin typeface="Consolas"/>
              <a:ea typeface="Consolas"/>
              <a:cs typeface="Consolas"/>
              <a:sym typeface="Consolas"/>
            </a:endParaRPr>
          </a:p>
          <a:p>
            <a:pPr indent="0" lvl="0" marL="0" marR="0" rtl="0" algn="l">
              <a:spcBef>
                <a:spcPts val="0"/>
              </a:spcBef>
              <a:buSzPct val="25000"/>
              <a:buNone/>
            </a:pPr>
            <a:r>
              <a:rPr b="1" lang="en-US" sz="2400">
                <a:solidFill>
                  <a:schemeClr val="lt1"/>
                </a:solidFill>
                <a:latin typeface="Consolas"/>
                <a:ea typeface="Consolas"/>
                <a:cs typeface="Consolas"/>
                <a:sym typeface="Consolas"/>
              </a:rPr>
              <a:t>Email – </a:t>
            </a:r>
          </a:p>
          <a:p>
            <a:pPr indent="0" lvl="0" marL="0" marR="0" rtl="0" algn="l">
              <a:spcBef>
                <a:spcPts val="0"/>
              </a:spcBef>
              <a:buSzPct val="25000"/>
              <a:buNone/>
            </a:pPr>
            <a:r>
              <a:rPr lang="en-US" sz="1800">
                <a:solidFill>
                  <a:schemeClr val="lt1"/>
                </a:solidFill>
                <a:latin typeface="Consolas"/>
                <a:ea typeface="Consolas"/>
                <a:cs typeface="Consolas"/>
                <a:sym typeface="Consolas"/>
              </a:rPr>
              <a:t>cardboardmails@gmail.com</a:t>
            </a:r>
          </a:p>
        </p:txBody>
      </p:sp>
      <p:pic>
        <p:nvPicPr>
          <p:cNvPr descr="C:\Users\Kelvin Bey\Google Drive\GRUMPY CODES\006\006 04.png" id="568" name="Shape 568"/>
          <p:cNvPicPr preferRelativeResize="0"/>
          <p:nvPr/>
        </p:nvPicPr>
        <p:blipFill rotWithShape="1">
          <a:blip r:embed="rId5">
            <a:alphaModFix/>
          </a:blip>
          <a:srcRect b="0" l="0" r="0" t="0"/>
          <a:stretch/>
        </p:blipFill>
        <p:spPr>
          <a:xfrm>
            <a:off x="6350428" y="4157721"/>
            <a:ext cx="2502924" cy="2502924"/>
          </a:xfrm>
          <a:prstGeom prst="rect">
            <a:avLst/>
          </a:prstGeom>
          <a:noFill/>
          <a:ln>
            <a:noFill/>
          </a:ln>
        </p:spPr>
      </p:pic>
      <p:pic>
        <p:nvPicPr>
          <p:cNvPr descr="C:\Users\Kelvin Bey\Desktop\VISUALIZED DREAMS\MAY PRACTICE\MISCELLANEOUS\SHOCK-SELFIE-21.png" id="569" name="Shape 569"/>
          <p:cNvPicPr preferRelativeResize="0"/>
          <p:nvPr/>
        </p:nvPicPr>
        <p:blipFill rotWithShape="1">
          <a:blip r:embed="rId6">
            <a:alphaModFix/>
          </a:blip>
          <a:srcRect b="0" l="0" r="0" t="0"/>
          <a:stretch/>
        </p:blipFill>
        <p:spPr>
          <a:xfrm>
            <a:off x="5562600" y="2819400"/>
            <a:ext cx="742760" cy="742760"/>
          </a:xfrm>
          <a:prstGeom prst="rect">
            <a:avLst/>
          </a:prstGeom>
          <a:noFill/>
          <a:ln>
            <a:noFill/>
          </a:ln>
        </p:spPr>
      </p:pic>
      <p:pic>
        <p:nvPicPr>
          <p:cNvPr descr="C:\Users\Kelvin Bey\Google Drive\GRUMPY CODES\004\004 01.png" id="570" name="Shape 570"/>
          <p:cNvPicPr preferRelativeResize="0"/>
          <p:nvPr/>
        </p:nvPicPr>
        <p:blipFill rotWithShape="1">
          <a:blip r:embed="rId7">
            <a:alphaModFix/>
          </a:blip>
          <a:srcRect b="0" l="0" r="0" t="0"/>
          <a:stretch/>
        </p:blipFill>
        <p:spPr>
          <a:xfrm>
            <a:off x="317607" y="3429000"/>
            <a:ext cx="2370805" cy="2370805"/>
          </a:xfrm>
          <a:prstGeom prst="rect">
            <a:avLst/>
          </a:prstGeom>
          <a:noFill/>
          <a:ln>
            <a:noFill/>
          </a:ln>
          <a:effectLst>
            <a:outerShdw blurRad="50799" rotWithShape="0" algn="bl" dir="18900000" dist="38100">
              <a:srgbClr val="000000">
                <a:alpha val="40000"/>
              </a:srgbClr>
            </a:outerShdw>
          </a:effectLst>
        </p:spPr>
      </p:pic>
      <p:pic>
        <p:nvPicPr>
          <p:cNvPr descr="C:\Users\Kelvin Bey\Google Drive\GRUMPY CODES\010\010 003.png" id="571" name="Shape 571"/>
          <p:cNvPicPr preferRelativeResize="0"/>
          <p:nvPr/>
        </p:nvPicPr>
        <p:blipFill rotWithShape="1">
          <a:blip r:embed="rId8">
            <a:alphaModFix/>
          </a:blip>
          <a:srcRect b="0" l="0" r="0" t="0"/>
          <a:stretch/>
        </p:blipFill>
        <p:spPr>
          <a:xfrm>
            <a:off x="2057400" y="4157721"/>
            <a:ext cx="2226328" cy="2226328"/>
          </a:xfrm>
          <a:prstGeom prst="rect">
            <a:avLst/>
          </a:prstGeom>
          <a:noFill/>
          <a:ln>
            <a:noFill/>
          </a:ln>
          <a:effectLst>
            <a:outerShdw blurRad="50799" rotWithShape="0" algn="br" dir="13500000" dist="38100">
              <a:srgbClr val="000000">
                <a:alpha val="40000"/>
              </a:srgbClr>
            </a:outerShdw>
          </a:effectLst>
        </p:spPr>
      </p:pic>
      <p:pic>
        <p:nvPicPr>
          <p:cNvPr descr="C:\Users\Kelvin Bey\Google Drive\GRUMPY CODES\009\009 04.png" id="572" name="Shape 572"/>
          <p:cNvPicPr preferRelativeResize="0"/>
          <p:nvPr/>
        </p:nvPicPr>
        <p:blipFill rotWithShape="1">
          <a:blip r:embed="rId9">
            <a:alphaModFix/>
          </a:blip>
          <a:srcRect b="0" l="0" r="0" t="0"/>
          <a:stretch/>
        </p:blipFill>
        <p:spPr>
          <a:xfrm>
            <a:off x="3188492" y="4495800"/>
            <a:ext cx="2292470" cy="2292470"/>
          </a:xfrm>
          <a:prstGeom prst="rect">
            <a:avLst/>
          </a:prstGeom>
          <a:noFill/>
          <a:ln>
            <a:noFill/>
          </a:ln>
          <a:effectLst>
            <a:outerShdw blurRad="50799" rotWithShape="0" algn="br" dir="13500000" dist="38100">
              <a:srgbClr val="000000">
                <a:alpha val="4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x="0" y="0"/>
          <a:ext cx="0" cy="0"/>
          <a:chOff x="0" y="0"/>
          <a:chExt cx="0" cy="0"/>
        </a:xfrm>
      </p:grpSpPr>
      <p:sp>
        <p:nvSpPr>
          <p:cNvPr id="577" name="Shape 577"/>
          <p:cNvSpPr txBox="1"/>
          <p:nvPr>
            <p:ph type="ctrTitle"/>
          </p:nvPr>
        </p:nvSpPr>
        <p:spPr>
          <a:xfrm>
            <a:off x="1676400" y="1143000"/>
            <a:ext cx="7315200" cy="2595025"/>
          </a:xfrm>
          <a:prstGeom prst="rect">
            <a:avLst/>
          </a:prstGeom>
          <a:noFill/>
          <a:ln>
            <a:noFill/>
          </a:ln>
        </p:spPr>
        <p:txBody>
          <a:bodyPr anchorCtr="0" anchor="b" bIns="45700" lIns="91425" rIns="91425" tIns="45700">
            <a:noAutofit/>
          </a:bodyPr>
          <a:lstStyle/>
          <a:p>
            <a:pPr indent="0" lvl="0" marL="0" marR="0" rtl="0" algn="l">
              <a:spcBef>
                <a:spcPts val="0"/>
              </a:spcBef>
              <a:buClr>
                <a:schemeClr val="lt2"/>
              </a:buClr>
              <a:buSzPct val="25000"/>
              <a:buFont typeface="Consolas"/>
              <a:buNone/>
            </a:pPr>
            <a:r>
              <a:rPr b="0" i="0" lang="en-US" sz="8000" u="none" cap="none" strike="noStrike">
                <a:solidFill>
                  <a:schemeClr val="lt2"/>
                </a:solidFill>
                <a:latin typeface="Consolas"/>
                <a:ea typeface="Consolas"/>
                <a:cs typeface="Consolas"/>
                <a:sym typeface="Consolas"/>
              </a:rPr>
              <a:t>Thank you!</a:t>
            </a:r>
          </a:p>
        </p:txBody>
      </p:sp>
      <p:sp>
        <p:nvSpPr>
          <p:cNvPr id="578" name="Shape 578"/>
          <p:cNvSpPr txBox="1"/>
          <p:nvPr>
            <p:ph idx="1" type="subTitle"/>
          </p:nvPr>
        </p:nvSpPr>
        <p:spPr>
          <a:xfrm>
            <a:off x="914400" y="5166530"/>
            <a:ext cx="7315200" cy="1144631"/>
          </a:xfrm>
          <a:prstGeom prst="rect">
            <a:avLst/>
          </a:prstGeom>
          <a:noFill/>
          <a:ln>
            <a:noFill/>
          </a:ln>
        </p:spPr>
        <p:txBody>
          <a:bodyPr anchorCtr="0" anchor="t" bIns="45700" lIns="91425" rIns="91425" tIns="45700">
            <a:noAutofit/>
          </a:bodyPr>
          <a:lstStyle/>
          <a:p>
            <a:pPr indent="0" lvl="0" marL="0" marR="0" rtl="0" algn="l">
              <a:spcBef>
                <a:spcPts val="0"/>
              </a:spcBef>
              <a:buClr>
                <a:schemeClr val="lt2"/>
              </a:buClr>
              <a:buSzPct val="25000"/>
              <a:buFont typeface="Noto Sans Symbols"/>
              <a:buNone/>
            </a:pPr>
            <a:r>
              <a:t/>
            </a:r>
            <a:endParaRPr b="0" i="0" sz="2200" u="none" cap="none" strike="noStrike">
              <a:solidFill>
                <a:schemeClr val="lt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685800" y="3048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5050"/>
              </a:buClr>
              <a:buSzPct val="25000"/>
              <a:buFont typeface="Consolas"/>
              <a:buNone/>
            </a:pPr>
            <a:r>
              <a:rPr b="0" i="0" lang="en-US" sz="4000" u="none" cap="none" strike="noStrike">
                <a:solidFill>
                  <a:srgbClr val="FF5050"/>
                </a:solidFill>
                <a:latin typeface="Consolas"/>
                <a:ea typeface="Consolas"/>
                <a:cs typeface="Consolas"/>
                <a:sym typeface="Consolas"/>
              </a:rPr>
              <a:t>Speaking it right</a:t>
            </a:r>
          </a:p>
        </p:txBody>
      </p:sp>
      <p:sp>
        <p:nvSpPr>
          <p:cNvPr id="137" name="Shape 137"/>
          <p:cNvSpPr txBox="1"/>
          <p:nvPr>
            <p:ph idx="1" type="body"/>
          </p:nvPr>
        </p:nvSpPr>
        <p:spPr>
          <a:xfrm>
            <a:off x="762000" y="1676400"/>
            <a:ext cx="7315200" cy="3539527"/>
          </a:xfrm>
          <a:prstGeom prst="rect">
            <a:avLst/>
          </a:prstGeom>
          <a:noFill/>
          <a:ln>
            <a:noFill/>
          </a:ln>
        </p:spPr>
        <p:txBody>
          <a:bodyPr anchorCtr="0" anchor="t" bIns="45700" lIns="91425" rIns="91425" tIns="45700">
            <a:noAutofit/>
          </a:bodyPr>
          <a:lstStyle/>
          <a:p>
            <a:pPr indent="-190500" lvl="0" marL="228600" marR="0" rtl="0" algn="l">
              <a:spcBef>
                <a:spcPts val="0"/>
              </a:spcBef>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However, keep in mind that the main drawback is that the computer, while it is extremely fast in its operations, is </a:t>
            </a:r>
            <a:r>
              <a:rPr b="0" i="0" lang="en-US" sz="2000" u="none" cap="none" strike="noStrike">
                <a:solidFill>
                  <a:srgbClr val="FF0000"/>
                </a:solidFill>
                <a:latin typeface="Consolas"/>
                <a:ea typeface="Consolas"/>
                <a:cs typeface="Consolas"/>
                <a:sym typeface="Consolas"/>
              </a:rPr>
              <a:t>ridiculously dumb</a:t>
            </a:r>
            <a:r>
              <a:rPr b="0" i="0" lang="en-US" sz="2000" u="none" cap="none" strike="noStrike">
                <a:solidFill>
                  <a:schemeClr val="lt1"/>
                </a:solidFill>
                <a:latin typeface="Consolas"/>
                <a:ea typeface="Consolas"/>
                <a:cs typeface="Consolas"/>
                <a:sym typeface="Consolas"/>
              </a:rPr>
              <a:t>.</a:t>
            </a:r>
          </a:p>
        </p:txBody>
      </p:sp>
      <p:pic>
        <p:nvPicPr>
          <p:cNvPr id="138" name="Shape 138"/>
          <p:cNvPicPr preferRelativeResize="0"/>
          <p:nvPr/>
        </p:nvPicPr>
        <p:blipFill rotWithShape="1">
          <a:blip r:embed="rId3">
            <a:alphaModFix/>
          </a:blip>
          <a:srcRect b="0" l="0" r="0" t="0"/>
          <a:stretch/>
        </p:blipFill>
        <p:spPr>
          <a:xfrm>
            <a:off x="1819073" y="3055067"/>
            <a:ext cx="5505851" cy="30243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ctrTitle"/>
          </p:nvPr>
        </p:nvSpPr>
        <p:spPr>
          <a:xfrm>
            <a:off x="381000" y="533400"/>
            <a:ext cx="8396590" cy="2595025"/>
          </a:xfrm>
          <a:prstGeom prst="rect">
            <a:avLst/>
          </a:prstGeom>
          <a:noFill/>
          <a:ln>
            <a:noFill/>
          </a:ln>
        </p:spPr>
        <p:txBody>
          <a:bodyPr anchorCtr="0" anchor="b" bIns="45700" lIns="91425" rIns="91425" tIns="45700">
            <a:noAutofit/>
          </a:bodyPr>
          <a:lstStyle/>
          <a:p>
            <a:pPr indent="0" lvl="0" marL="0" marR="0" rtl="0" algn="l">
              <a:spcBef>
                <a:spcPts val="0"/>
              </a:spcBef>
              <a:buClr>
                <a:srgbClr val="FF5050"/>
              </a:buClr>
              <a:buSzPct val="25000"/>
              <a:buFont typeface="Consolas"/>
              <a:buNone/>
            </a:pPr>
            <a:r>
              <a:rPr b="0" i="0" lang="en-US" sz="3200" u="none" cap="none" strike="noStrike">
                <a:solidFill>
                  <a:srgbClr val="FF5050"/>
                </a:solidFill>
                <a:latin typeface="Consolas"/>
                <a:ea typeface="Consolas"/>
                <a:cs typeface="Consolas"/>
                <a:sym typeface="Consolas"/>
              </a:rPr>
              <a:t>Therefore, coding it right is vitally important in programming.</a:t>
            </a:r>
          </a:p>
        </p:txBody>
      </p:sp>
      <p:sp>
        <p:nvSpPr>
          <p:cNvPr id="144" name="Shape 144"/>
          <p:cNvSpPr txBox="1"/>
          <p:nvPr>
            <p:ph idx="1" type="subTitle"/>
          </p:nvPr>
        </p:nvSpPr>
        <p:spPr>
          <a:xfrm>
            <a:off x="609600" y="3505200"/>
            <a:ext cx="7315200" cy="1144631"/>
          </a:xfrm>
          <a:prstGeom prst="rect">
            <a:avLst/>
          </a:prstGeom>
          <a:noFill/>
          <a:ln>
            <a:noFill/>
          </a:ln>
        </p:spPr>
        <p:txBody>
          <a:bodyPr anchorCtr="0" anchor="t" bIns="45700" lIns="91425" rIns="91425" tIns="45700">
            <a:noAutofit/>
          </a:bodyPr>
          <a:lstStyle/>
          <a:p>
            <a:pPr indent="0" lvl="0" marL="0" marR="0" rtl="0" algn="l">
              <a:spcBef>
                <a:spcPts val="0"/>
              </a:spcBef>
              <a:buClr>
                <a:schemeClr val="lt2"/>
              </a:buClr>
              <a:buSzPct val="25000"/>
              <a:buFont typeface="Noto Sans Symbols"/>
              <a:buNone/>
            </a:pPr>
            <a:r>
              <a:rPr b="0" i="0" lang="en-US" sz="2200" u="none" cap="none" strike="noStrike">
                <a:solidFill>
                  <a:schemeClr val="lt1"/>
                </a:solidFill>
                <a:latin typeface="Consolas"/>
                <a:ea typeface="Consolas"/>
                <a:cs typeface="Consolas"/>
                <a:sym typeface="Consolas"/>
              </a:rPr>
              <a:t>Much like having clear communication in English or Mother Tongue.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533400" y="228600"/>
            <a:ext cx="7315200" cy="1154096"/>
          </a:xfrm>
          <a:prstGeom prst="rect">
            <a:avLst/>
          </a:prstGeom>
          <a:noFill/>
          <a:ln>
            <a:noFill/>
          </a:ln>
        </p:spPr>
        <p:txBody>
          <a:bodyPr anchorCtr="0" anchor="b" bIns="45700" lIns="91425" rIns="91425" tIns="45700">
            <a:noAutofit/>
          </a:bodyPr>
          <a:lstStyle/>
          <a:p>
            <a:pPr indent="0" lvl="0" marL="0" marR="0" rtl="0" algn="l">
              <a:spcBef>
                <a:spcPts val="0"/>
              </a:spcBef>
              <a:buClr>
                <a:srgbClr val="FF5050"/>
              </a:buClr>
              <a:buSzPct val="25000"/>
              <a:buFont typeface="Consolas"/>
              <a:buNone/>
            </a:pPr>
            <a:r>
              <a:rPr b="0" i="0" lang="en-US" sz="4000" u="none" cap="none" strike="noStrike">
                <a:solidFill>
                  <a:srgbClr val="FF5050"/>
                </a:solidFill>
                <a:latin typeface="Consolas"/>
                <a:ea typeface="Consolas"/>
                <a:cs typeface="Consolas"/>
                <a:sym typeface="Consolas"/>
              </a:rPr>
              <a:t>Why Learn Python?</a:t>
            </a:r>
          </a:p>
        </p:txBody>
      </p:sp>
      <p:sp>
        <p:nvSpPr>
          <p:cNvPr id="150" name="Shape 150"/>
          <p:cNvSpPr txBox="1"/>
          <p:nvPr>
            <p:ph idx="1" type="body"/>
          </p:nvPr>
        </p:nvSpPr>
        <p:spPr>
          <a:xfrm>
            <a:off x="609600" y="1752600"/>
            <a:ext cx="7315200" cy="3539527"/>
          </a:xfrm>
          <a:prstGeom prst="rect">
            <a:avLst/>
          </a:prstGeom>
          <a:noFill/>
          <a:ln>
            <a:noFill/>
          </a:ln>
        </p:spPr>
        <p:txBody>
          <a:bodyPr anchorCtr="0" anchor="t" bIns="45700" lIns="91425" rIns="91425" tIns="45700">
            <a:noAutofit/>
          </a:bodyPr>
          <a:lstStyle/>
          <a:p>
            <a:pPr indent="-190500" lvl="0" marL="228600" marR="0" rtl="0" algn="l">
              <a:spcBef>
                <a:spcPts val="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Python is a </a:t>
            </a:r>
            <a:r>
              <a:rPr b="0" i="0" lang="en-US" sz="2000" u="none" cap="none" strike="noStrike">
                <a:solidFill>
                  <a:srgbClr val="FFFF00"/>
                </a:solidFill>
                <a:latin typeface="Consolas"/>
                <a:ea typeface="Consolas"/>
                <a:cs typeface="Consolas"/>
                <a:sym typeface="Consolas"/>
              </a:rPr>
              <a:t>beginner-friendly</a:t>
            </a:r>
            <a:r>
              <a:rPr b="0" i="0" lang="en-US" sz="2000" u="none" cap="none" strike="noStrike">
                <a:solidFill>
                  <a:schemeClr val="lt1"/>
                </a:solidFill>
                <a:latin typeface="Consolas"/>
                <a:ea typeface="Consolas"/>
                <a:cs typeface="Consolas"/>
                <a:sym typeface="Consolas"/>
              </a:rPr>
              <a:t> and far more </a:t>
            </a:r>
            <a:r>
              <a:rPr b="0" i="0" lang="en-US" sz="2000" u="none" cap="none" strike="noStrike">
                <a:solidFill>
                  <a:srgbClr val="FFFF00"/>
                </a:solidFill>
                <a:latin typeface="Consolas"/>
                <a:ea typeface="Consolas"/>
                <a:cs typeface="Consolas"/>
                <a:sym typeface="Consolas"/>
              </a:rPr>
              <a:t>human-readable</a:t>
            </a:r>
            <a:r>
              <a:rPr b="0" i="0" lang="en-US" sz="2000" u="none" cap="none" strike="noStrike">
                <a:solidFill>
                  <a:schemeClr val="lt1"/>
                </a:solidFill>
                <a:latin typeface="Consolas"/>
                <a:ea typeface="Consolas"/>
                <a:cs typeface="Consolas"/>
                <a:sym typeface="Consolas"/>
              </a:rPr>
              <a:t> language.</a:t>
            </a:r>
          </a:p>
          <a:p>
            <a:pPr indent="-190500" lvl="0" marL="228600" marR="0" rtl="0" algn="l">
              <a:spcBef>
                <a:spcPts val="400"/>
              </a:spcBef>
              <a:spcAft>
                <a:spcPts val="0"/>
              </a:spcAft>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Python is </a:t>
            </a:r>
            <a:r>
              <a:rPr b="0" i="0" lang="en-US" sz="2000" u="none" cap="none" strike="noStrike">
                <a:solidFill>
                  <a:srgbClr val="FFFF00"/>
                </a:solidFill>
                <a:latin typeface="Consolas"/>
                <a:ea typeface="Consolas"/>
                <a:cs typeface="Consolas"/>
                <a:sym typeface="Consolas"/>
              </a:rPr>
              <a:t>open-source</a:t>
            </a:r>
            <a:r>
              <a:rPr b="0" i="0" lang="en-US" sz="2000" u="none" cap="none" strike="noStrike">
                <a:solidFill>
                  <a:schemeClr val="lt1"/>
                </a:solidFill>
                <a:latin typeface="Consolas"/>
                <a:ea typeface="Consolas"/>
                <a:cs typeface="Consolas"/>
                <a:sym typeface="Consolas"/>
              </a:rPr>
              <a:t>.</a:t>
            </a:r>
          </a:p>
          <a:p>
            <a:pPr indent="-190500" lvl="0" marL="228600" marR="0" rtl="0" algn="l">
              <a:spcBef>
                <a:spcPts val="400"/>
              </a:spcBef>
              <a:buClr>
                <a:schemeClr val="lt2"/>
              </a:buClr>
              <a:buSzPct val="100000"/>
              <a:buFont typeface="Noto Sans Symbols"/>
              <a:buChar char="▪"/>
            </a:pPr>
            <a:r>
              <a:rPr b="0" i="0" lang="en-US" sz="2000" u="none" cap="none" strike="noStrike">
                <a:solidFill>
                  <a:schemeClr val="lt1"/>
                </a:solidFill>
                <a:latin typeface="Consolas"/>
                <a:ea typeface="Consolas"/>
                <a:cs typeface="Consolas"/>
                <a:sym typeface="Consolas"/>
              </a:rPr>
              <a:t>It is used successfully in </a:t>
            </a:r>
            <a:r>
              <a:rPr b="0" i="0" lang="en-US" sz="2000" u="none" cap="none" strike="noStrike">
                <a:solidFill>
                  <a:srgbClr val="FFFF00"/>
                </a:solidFill>
                <a:latin typeface="Consolas"/>
                <a:ea typeface="Consolas"/>
                <a:cs typeface="Consolas"/>
                <a:sym typeface="Consolas"/>
              </a:rPr>
              <a:t>thousands of real-world business</a:t>
            </a:r>
            <a:r>
              <a:rPr b="0" i="0" lang="en-US" sz="2000" u="none" cap="none" strike="noStrike">
                <a:solidFill>
                  <a:schemeClr val="lt1"/>
                </a:solidFill>
                <a:latin typeface="Consolas"/>
                <a:ea typeface="Consolas"/>
                <a:cs typeface="Consolas"/>
                <a:sym typeface="Consolas"/>
              </a:rPr>
              <a:t> applications around the world, including many large and mission critical systems.</a:t>
            </a:r>
          </a:p>
        </p:txBody>
      </p:sp>
      <p:pic>
        <p:nvPicPr>
          <p:cNvPr id="151" name="Shape 151"/>
          <p:cNvPicPr preferRelativeResize="0"/>
          <p:nvPr/>
        </p:nvPicPr>
        <p:blipFill rotWithShape="1">
          <a:blip r:embed="rId3">
            <a:alphaModFix/>
          </a:blip>
          <a:srcRect b="0" l="0" r="0" t="0"/>
          <a:stretch/>
        </p:blipFill>
        <p:spPr>
          <a:xfrm>
            <a:off x="6115455" y="3810000"/>
            <a:ext cx="2743199" cy="2743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rspective">
  <a:themeElements>
    <a:clrScheme name="Perspective">
      <a:dk1>
        <a:srgbClr val="000000"/>
      </a:dk1>
      <a:lt1>
        <a:srgbClr val="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